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9.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1.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3.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4.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5.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8" r:id="rId1"/>
    <p:sldMasterId id="2147483695" r:id="rId2"/>
    <p:sldMasterId id="2147483719" r:id="rId3"/>
    <p:sldMasterId id="2147483728" r:id="rId4"/>
    <p:sldMasterId id="2147483766" r:id="rId5"/>
    <p:sldMasterId id="2147483823" r:id="rId6"/>
    <p:sldMasterId id="2147483875" r:id="rId7"/>
    <p:sldMasterId id="2147483900" r:id="rId8"/>
    <p:sldMasterId id="2147483922" r:id="rId9"/>
    <p:sldMasterId id="2147483948" r:id="rId10"/>
    <p:sldMasterId id="2147483981" r:id="rId11"/>
    <p:sldMasterId id="2147484001" r:id="rId12"/>
    <p:sldMasterId id="2147484021" r:id="rId13"/>
    <p:sldMasterId id="2147484039" r:id="rId14"/>
    <p:sldMasterId id="2147484053" r:id="rId15"/>
    <p:sldMasterId id="2147484075" r:id="rId16"/>
  </p:sldMasterIdLst>
  <p:notesMasterIdLst>
    <p:notesMasterId r:id="rId88"/>
  </p:notesMasterIdLst>
  <p:sldIdLst>
    <p:sldId id="262" r:id="rId17"/>
    <p:sldId id="281" r:id="rId18"/>
    <p:sldId id="402" r:id="rId19"/>
    <p:sldId id="531" r:id="rId20"/>
    <p:sldId id="674" r:id="rId21"/>
    <p:sldId id="559" r:id="rId22"/>
    <p:sldId id="567" r:id="rId23"/>
    <p:sldId id="566" r:id="rId24"/>
    <p:sldId id="556" r:id="rId25"/>
    <p:sldId id="571" r:id="rId26"/>
    <p:sldId id="558" r:id="rId27"/>
    <p:sldId id="527" r:id="rId28"/>
    <p:sldId id="469" r:id="rId29"/>
    <p:sldId id="532" r:id="rId30"/>
    <p:sldId id="564" r:id="rId31"/>
    <p:sldId id="673" r:id="rId32"/>
    <p:sldId id="565" r:id="rId33"/>
    <p:sldId id="573" r:id="rId34"/>
    <p:sldId id="535" r:id="rId35"/>
    <p:sldId id="546" r:id="rId36"/>
    <p:sldId id="484" r:id="rId37"/>
    <p:sldId id="560" r:id="rId38"/>
    <p:sldId id="534" r:id="rId39"/>
    <p:sldId id="485" r:id="rId40"/>
    <p:sldId id="486" r:id="rId41"/>
    <p:sldId id="488" r:id="rId42"/>
    <p:sldId id="533" r:id="rId43"/>
    <p:sldId id="489" r:id="rId44"/>
    <p:sldId id="490" r:id="rId45"/>
    <p:sldId id="491" r:id="rId46"/>
    <p:sldId id="492" r:id="rId47"/>
    <p:sldId id="493" r:id="rId48"/>
    <p:sldId id="923" r:id="rId49"/>
    <p:sldId id="495" r:id="rId50"/>
    <p:sldId id="922" r:id="rId51"/>
    <p:sldId id="497" r:id="rId52"/>
    <p:sldId id="500" r:id="rId53"/>
    <p:sldId id="498" r:id="rId54"/>
    <p:sldId id="547" r:id="rId55"/>
    <p:sldId id="501" r:id="rId56"/>
    <p:sldId id="503" r:id="rId57"/>
    <p:sldId id="502" r:id="rId58"/>
    <p:sldId id="555" r:id="rId59"/>
    <p:sldId id="530" r:id="rId60"/>
    <p:sldId id="526" r:id="rId61"/>
    <p:sldId id="525" r:id="rId62"/>
    <p:sldId id="273" r:id="rId63"/>
    <p:sldId id="424" r:id="rId64"/>
    <p:sldId id="474" r:id="rId65"/>
    <p:sldId id="475" r:id="rId66"/>
    <p:sldId id="506" r:id="rId67"/>
    <p:sldId id="507" r:id="rId68"/>
    <p:sldId id="508" r:id="rId69"/>
    <p:sldId id="509" r:id="rId70"/>
    <p:sldId id="466" r:id="rId71"/>
    <p:sldId id="511" r:id="rId72"/>
    <p:sldId id="512" r:id="rId73"/>
    <p:sldId id="513" r:id="rId74"/>
    <p:sldId id="504" r:id="rId75"/>
    <p:sldId id="470" r:id="rId76"/>
    <p:sldId id="471" r:id="rId77"/>
    <p:sldId id="472" r:id="rId78"/>
    <p:sldId id="473" r:id="rId79"/>
    <p:sldId id="478" r:id="rId80"/>
    <p:sldId id="505" r:id="rId81"/>
    <p:sldId id="463" r:id="rId82"/>
    <p:sldId id="400" r:id="rId83"/>
    <p:sldId id="467" r:id="rId84"/>
    <p:sldId id="468" r:id="rId85"/>
    <p:sldId id="499" r:id="rId86"/>
    <p:sldId id="528" r:id="rId87"/>
  </p:sldIdLst>
  <p:sldSz cx="12192000" cy="6858000"/>
  <p:notesSz cx="6858000" cy="9144000"/>
  <p:embeddedFontLst>
    <p:embeddedFont>
      <p:font typeface="Calibri" panose="020F0502020204030204" pitchFamily="34" charset="0"/>
      <p:regular r:id="rId89"/>
      <p:bold r:id="rId90"/>
      <p:italic r:id="rId91"/>
      <p:boldItalic r:id="rId92"/>
    </p:embeddedFont>
    <p:embeddedFont>
      <p:font typeface="Cambria" panose="02040503050406030204" pitchFamily="18" charset="0"/>
      <p:regular r:id="rId93"/>
      <p:bold r:id="rId94"/>
      <p:italic r:id="rId95"/>
      <p:boldItalic r:id="rId96"/>
    </p:embeddedFont>
    <p:embeddedFont>
      <p:font typeface="Cambria Math" panose="02040503050406030204" pitchFamily="18" charset="0"/>
      <p:regular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D543EB-3E18-4C92-BA45-DF168070EA05}" v="278" dt="2022-08-20T22:52:52.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7" d="100"/>
          <a:sy n="107" d="100"/>
        </p:scale>
        <p:origin x="750" y="102"/>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font" Target="fonts/font1.fntdata"/><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microsoft.com/office/2016/11/relationships/changesInfo" Target="changesInfos/changesInfo1.xml"/><Relationship Id="rId5" Type="http://schemas.openxmlformats.org/officeDocument/2006/relationships/slideMaster" Target="slideMasters/slideMaster5.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103" Type="http://schemas.microsoft.com/office/2015/10/relationships/revisionInfo" Target="revisionInfo.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font" Target="fonts/font6.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font" Target="fonts/font9.fntdata"/><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font" Target="fonts/font5.fntdata"/><Relationship Id="rId98" Type="http://schemas.openxmlformats.org/officeDocument/2006/relationships/presProps" Target="presProps.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nson, Jody" userId="f700768a-5749-4e0f-98d7-2b523cc7d418" providerId="ADAL" clId="{4D419347-EE27-40AD-B765-45E2CB166DAA}"/>
    <pc:docChg chg="undo custSel addSld delSld modSld sldOrd">
      <pc:chgData name="Swenson, Jody" userId="f700768a-5749-4e0f-98d7-2b523cc7d418" providerId="ADAL" clId="{4D419347-EE27-40AD-B765-45E2CB166DAA}" dt="2021-04-23T14:24:09.624" v="642" actId="5793"/>
      <pc:docMkLst>
        <pc:docMk/>
      </pc:docMkLst>
      <pc:sldChg chg="modSp del mod modAnim">
        <pc:chgData name="Swenson, Jody" userId="f700768a-5749-4e0f-98d7-2b523cc7d418" providerId="ADAL" clId="{4D419347-EE27-40AD-B765-45E2CB166DAA}" dt="2021-04-12T23:57:31.561" v="491" actId="47"/>
        <pc:sldMkLst>
          <pc:docMk/>
          <pc:sldMk cId="4189222719" sldId="397"/>
        </pc:sldMkLst>
        <pc:spChg chg="mod">
          <ac:chgData name="Swenson, Jody" userId="f700768a-5749-4e0f-98d7-2b523cc7d418" providerId="ADAL" clId="{4D419347-EE27-40AD-B765-45E2CB166DAA}" dt="2021-04-12T23:42:48.636" v="406" actId="1076"/>
          <ac:spMkLst>
            <pc:docMk/>
            <pc:sldMk cId="4189222719" sldId="397"/>
            <ac:spMk id="4" creationId="{00000000-0000-0000-0000-000000000000}"/>
          </ac:spMkLst>
        </pc:spChg>
        <pc:spChg chg="mod">
          <ac:chgData name="Swenson, Jody" userId="f700768a-5749-4e0f-98d7-2b523cc7d418" providerId="ADAL" clId="{4D419347-EE27-40AD-B765-45E2CB166DAA}" dt="2021-04-12T23:49:50.500" v="489" actId="20577"/>
          <ac:spMkLst>
            <pc:docMk/>
            <pc:sldMk cId="4189222719" sldId="397"/>
            <ac:spMk id="6" creationId="{9DB410C2-E132-48F8-8FAC-1177DF755E10}"/>
          </ac:spMkLst>
        </pc:spChg>
      </pc:sldChg>
      <pc:sldChg chg="modSp">
        <pc:chgData name="Swenson, Jody" userId="f700768a-5749-4e0f-98d7-2b523cc7d418" providerId="ADAL" clId="{4D419347-EE27-40AD-B765-45E2CB166DAA}" dt="2021-04-13T01:34:11.091" v="504" actId="20577"/>
        <pc:sldMkLst>
          <pc:docMk/>
          <pc:sldMk cId="1515453726" sldId="402"/>
        </pc:sldMkLst>
        <pc:graphicFrameChg chg="mod">
          <ac:chgData name="Swenson, Jody" userId="f700768a-5749-4e0f-98d7-2b523cc7d418" providerId="ADAL" clId="{4D419347-EE27-40AD-B765-45E2CB166DAA}" dt="2021-04-13T01:34:11.091" v="504" actId="20577"/>
          <ac:graphicFrameMkLst>
            <pc:docMk/>
            <pc:sldMk cId="1515453726" sldId="402"/>
            <ac:graphicFrameMk id="6" creationId="{00000000-0000-0000-0000-000000000000}"/>
          </ac:graphicFrameMkLst>
        </pc:graphicFrameChg>
      </pc:sldChg>
      <pc:sldChg chg="ord">
        <pc:chgData name="Swenson, Jody" userId="f700768a-5749-4e0f-98d7-2b523cc7d418" providerId="ADAL" clId="{4D419347-EE27-40AD-B765-45E2CB166DAA}" dt="2021-04-19T19:41:34.545" v="620"/>
        <pc:sldMkLst>
          <pc:docMk/>
          <pc:sldMk cId="3004754799" sldId="482"/>
        </pc:sldMkLst>
      </pc:sldChg>
      <pc:sldChg chg="addSp modSp mod modAnim">
        <pc:chgData name="Swenson, Jody" userId="f700768a-5749-4e0f-98d7-2b523cc7d418" providerId="ADAL" clId="{4D419347-EE27-40AD-B765-45E2CB166DAA}" dt="2021-04-19T17:09:57.229" v="616" actId="20577"/>
        <pc:sldMkLst>
          <pc:docMk/>
          <pc:sldMk cId="1266139505" sldId="493"/>
        </pc:sldMkLst>
        <pc:spChg chg="add mod">
          <ac:chgData name="Swenson, Jody" userId="f700768a-5749-4e0f-98d7-2b523cc7d418" providerId="ADAL" clId="{4D419347-EE27-40AD-B765-45E2CB166DAA}" dt="2021-04-19T17:09:57.229" v="616" actId="20577"/>
          <ac:spMkLst>
            <pc:docMk/>
            <pc:sldMk cId="1266139505" sldId="493"/>
            <ac:spMk id="6" creationId="{AC412782-B62C-4FAF-993C-658536A9A01F}"/>
          </ac:spMkLst>
        </pc:spChg>
      </pc:sldChg>
      <pc:sldChg chg="modSp modAnim">
        <pc:chgData name="Swenson, Jody" userId="f700768a-5749-4e0f-98d7-2b523cc7d418" providerId="ADAL" clId="{4D419347-EE27-40AD-B765-45E2CB166DAA}" dt="2021-04-12T23:22:35.229" v="294"/>
        <pc:sldMkLst>
          <pc:docMk/>
          <pc:sldMk cId="2564578954" sldId="535"/>
        </pc:sldMkLst>
        <pc:spChg chg="mod">
          <ac:chgData name="Swenson, Jody" userId="f700768a-5749-4e0f-98d7-2b523cc7d418" providerId="ADAL" clId="{4D419347-EE27-40AD-B765-45E2CB166DAA}" dt="2021-04-12T23:22:28.641" v="292" actId="20577"/>
          <ac:spMkLst>
            <pc:docMk/>
            <pc:sldMk cId="2564578954" sldId="535"/>
            <ac:spMk id="7" creationId="{00000000-0000-0000-0000-000000000000}"/>
          </ac:spMkLst>
        </pc:spChg>
      </pc:sldChg>
      <pc:sldChg chg="modSp mod modAnim">
        <pc:chgData name="Swenson, Jody" userId="f700768a-5749-4e0f-98d7-2b523cc7d418" providerId="ADAL" clId="{4D419347-EE27-40AD-B765-45E2CB166DAA}" dt="2021-04-12T23:32:18.503" v="403" actId="1036"/>
        <pc:sldMkLst>
          <pc:docMk/>
          <pc:sldMk cId="1538223716" sldId="548"/>
        </pc:sldMkLst>
        <pc:spChg chg="mod">
          <ac:chgData name="Swenson, Jody" userId="f700768a-5749-4e0f-98d7-2b523cc7d418" providerId="ADAL" clId="{4D419347-EE27-40AD-B765-45E2CB166DAA}" dt="2021-04-12T23:32:13.822" v="399" actId="1037"/>
          <ac:spMkLst>
            <pc:docMk/>
            <pc:sldMk cId="1538223716" sldId="548"/>
            <ac:spMk id="4" creationId="{00000000-0000-0000-0000-000000000000}"/>
          </ac:spMkLst>
        </pc:spChg>
        <pc:spChg chg="mod">
          <ac:chgData name="Swenson, Jody" userId="f700768a-5749-4e0f-98d7-2b523cc7d418" providerId="ADAL" clId="{4D419347-EE27-40AD-B765-45E2CB166DAA}" dt="2021-04-12T23:32:18.503" v="403" actId="1036"/>
          <ac:spMkLst>
            <pc:docMk/>
            <pc:sldMk cId="1538223716" sldId="548"/>
            <ac:spMk id="5" creationId="{84C3CFAE-5E0B-4609-AC57-116B1758379A}"/>
          </ac:spMkLst>
        </pc:spChg>
      </pc:sldChg>
      <pc:sldChg chg="modSp mod modAnim">
        <pc:chgData name="Swenson, Jody" userId="f700768a-5749-4e0f-98d7-2b523cc7d418" providerId="ADAL" clId="{4D419347-EE27-40AD-B765-45E2CB166DAA}" dt="2021-04-12T23:22:17.046" v="283" actId="1076"/>
        <pc:sldMkLst>
          <pc:docMk/>
          <pc:sldMk cId="2080594010" sldId="550"/>
        </pc:sldMkLst>
        <pc:spChg chg="mod">
          <ac:chgData name="Swenson, Jody" userId="f700768a-5749-4e0f-98d7-2b523cc7d418" providerId="ADAL" clId="{4D419347-EE27-40AD-B765-45E2CB166DAA}" dt="2021-04-12T23:22:17.046" v="283" actId="1076"/>
          <ac:spMkLst>
            <pc:docMk/>
            <pc:sldMk cId="2080594010" sldId="550"/>
            <ac:spMk id="7" creationId="{00000000-0000-0000-0000-000000000000}"/>
          </ac:spMkLst>
        </pc:spChg>
      </pc:sldChg>
      <pc:sldChg chg="modSp modAnim">
        <pc:chgData name="Swenson, Jody" userId="f700768a-5749-4e0f-98d7-2b523cc7d418" providerId="ADAL" clId="{4D419347-EE27-40AD-B765-45E2CB166DAA}" dt="2021-04-13T20:05:10.363" v="601" actId="20577"/>
        <pc:sldMkLst>
          <pc:docMk/>
          <pc:sldMk cId="3842384993" sldId="551"/>
        </pc:sldMkLst>
        <pc:spChg chg="mod">
          <ac:chgData name="Swenson, Jody" userId="f700768a-5749-4e0f-98d7-2b523cc7d418" providerId="ADAL" clId="{4D419347-EE27-40AD-B765-45E2CB166DAA}" dt="2021-04-12T23:13:23.181" v="279" actId="20577"/>
          <ac:spMkLst>
            <pc:docMk/>
            <pc:sldMk cId="3842384993" sldId="551"/>
            <ac:spMk id="4" creationId="{00000000-0000-0000-0000-000000000000}"/>
          </ac:spMkLst>
        </pc:spChg>
        <pc:spChg chg="mod">
          <ac:chgData name="Swenson, Jody" userId="f700768a-5749-4e0f-98d7-2b523cc7d418" providerId="ADAL" clId="{4D419347-EE27-40AD-B765-45E2CB166DAA}" dt="2021-04-13T20:05:10.363" v="601" actId="20577"/>
          <ac:spMkLst>
            <pc:docMk/>
            <pc:sldMk cId="3842384993" sldId="551"/>
            <ac:spMk id="5" creationId="{00000000-0000-0000-0000-000000000000}"/>
          </ac:spMkLst>
        </pc:spChg>
      </pc:sldChg>
      <pc:sldChg chg="addSp modSp mod modAnim">
        <pc:chgData name="Swenson, Jody" userId="f700768a-5749-4e0f-98d7-2b523cc7d418" providerId="ADAL" clId="{4D419347-EE27-40AD-B765-45E2CB166DAA}" dt="2021-04-19T17:09:36.340" v="614" actId="20577"/>
        <pc:sldMkLst>
          <pc:docMk/>
          <pc:sldMk cId="466786918" sldId="556"/>
        </pc:sldMkLst>
        <pc:spChg chg="add mod">
          <ac:chgData name="Swenson, Jody" userId="f700768a-5749-4e0f-98d7-2b523cc7d418" providerId="ADAL" clId="{4D419347-EE27-40AD-B765-45E2CB166DAA}" dt="2021-04-19T17:09:36.340" v="614" actId="20577"/>
          <ac:spMkLst>
            <pc:docMk/>
            <pc:sldMk cId="466786918" sldId="556"/>
            <ac:spMk id="5" creationId="{7FBCC159-9834-4A3D-B9C5-15B89ED1EB9B}"/>
          </ac:spMkLst>
        </pc:spChg>
        <pc:spChg chg="mod">
          <ac:chgData name="Swenson, Jody" userId="f700768a-5749-4e0f-98d7-2b523cc7d418" providerId="ADAL" clId="{4D419347-EE27-40AD-B765-45E2CB166DAA}" dt="2021-04-13T00:01:19.060" v="501" actId="20577"/>
          <ac:spMkLst>
            <pc:docMk/>
            <pc:sldMk cId="466786918" sldId="556"/>
            <ac:spMk id="7" creationId="{00000000-0000-0000-0000-000000000000}"/>
          </ac:spMkLst>
        </pc:spChg>
      </pc:sldChg>
      <pc:sldChg chg="del">
        <pc:chgData name="Swenson, Jody" userId="f700768a-5749-4e0f-98d7-2b523cc7d418" providerId="ADAL" clId="{4D419347-EE27-40AD-B765-45E2CB166DAA}" dt="2021-04-13T00:01:40.543" v="502" actId="47"/>
        <pc:sldMkLst>
          <pc:docMk/>
          <pc:sldMk cId="2770070316" sldId="557"/>
        </pc:sldMkLst>
      </pc:sldChg>
      <pc:sldChg chg="add">
        <pc:chgData name="Swenson, Jody" userId="f700768a-5749-4e0f-98d7-2b523cc7d418" providerId="ADAL" clId="{4D419347-EE27-40AD-B765-45E2CB166DAA}" dt="2021-04-12T23:57:27.977" v="490"/>
        <pc:sldMkLst>
          <pc:docMk/>
          <pc:sldMk cId="3534964001" sldId="558"/>
        </pc:sldMkLst>
      </pc:sldChg>
      <pc:sldChg chg="add del">
        <pc:chgData name="Swenson, Jody" userId="f700768a-5749-4e0f-98d7-2b523cc7d418" providerId="ADAL" clId="{4D419347-EE27-40AD-B765-45E2CB166DAA}" dt="2021-04-12T23:38:20.741" v="405"/>
        <pc:sldMkLst>
          <pc:docMk/>
          <pc:sldMk cId="3657151606" sldId="558"/>
        </pc:sldMkLst>
      </pc:sldChg>
      <pc:sldChg chg="modSp add">
        <pc:chgData name="Swenson, Jody" userId="f700768a-5749-4e0f-98d7-2b523cc7d418" providerId="ADAL" clId="{4D419347-EE27-40AD-B765-45E2CB166DAA}" dt="2021-04-23T14:24:09.624" v="642" actId="5793"/>
        <pc:sldMkLst>
          <pc:docMk/>
          <pc:sldMk cId="2905076712" sldId="559"/>
        </pc:sldMkLst>
        <pc:spChg chg="mod">
          <ac:chgData name="Swenson, Jody" userId="f700768a-5749-4e0f-98d7-2b523cc7d418" providerId="ADAL" clId="{4D419347-EE27-40AD-B765-45E2CB166DAA}" dt="2021-04-23T14:24:09.624" v="642" actId="5793"/>
          <ac:spMkLst>
            <pc:docMk/>
            <pc:sldMk cId="2905076712" sldId="559"/>
            <ac:spMk id="6" creationId="{00000000-0000-0000-0000-000000000000}"/>
          </ac:spMkLst>
        </pc:spChg>
      </pc:sldChg>
    </pc:docChg>
  </pc:docChgLst>
  <pc:docChgLst>
    <pc:chgData name="Swenson, Jody" userId="f700768a-5749-4e0f-98d7-2b523cc7d418" providerId="ADAL" clId="{5ED543EB-3E18-4C92-BA45-DF168070EA05}"/>
    <pc:docChg chg="custSel addSld delSld modSld sldOrd">
      <pc:chgData name="Swenson, Jody" userId="f700768a-5749-4e0f-98d7-2b523cc7d418" providerId="ADAL" clId="{5ED543EB-3E18-4C92-BA45-DF168070EA05}" dt="2022-08-20T22:52:18.052" v="334"/>
      <pc:docMkLst>
        <pc:docMk/>
      </pc:docMkLst>
      <pc:sldChg chg="add">
        <pc:chgData name="Swenson, Jody" userId="f700768a-5749-4e0f-98d7-2b523cc7d418" providerId="ADAL" clId="{5ED543EB-3E18-4C92-BA45-DF168070EA05}" dt="2022-08-20T22:52:18.052" v="334"/>
        <pc:sldMkLst>
          <pc:docMk/>
          <pc:sldMk cId="3801973461" sldId="281"/>
        </pc:sldMkLst>
      </pc:sldChg>
      <pc:sldChg chg="del">
        <pc:chgData name="Swenson, Jody" userId="f700768a-5749-4e0f-98d7-2b523cc7d418" providerId="ADAL" clId="{5ED543EB-3E18-4C92-BA45-DF168070EA05}" dt="2021-12-01T18:04:47.638" v="0" actId="47"/>
        <pc:sldMkLst>
          <pc:docMk/>
          <pc:sldMk cId="1833243915" sldId="394"/>
        </pc:sldMkLst>
      </pc:sldChg>
      <pc:sldChg chg="del">
        <pc:chgData name="Swenson, Jody" userId="f700768a-5749-4e0f-98d7-2b523cc7d418" providerId="ADAL" clId="{5ED543EB-3E18-4C92-BA45-DF168070EA05}" dt="2021-12-01T18:04:49.594" v="2" actId="47"/>
        <pc:sldMkLst>
          <pc:docMk/>
          <pc:sldMk cId="813577715" sldId="462"/>
        </pc:sldMkLst>
      </pc:sldChg>
      <pc:sldChg chg="del">
        <pc:chgData name="Swenson, Jody" userId="f700768a-5749-4e0f-98d7-2b523cc7d418" providerId="ADAL" clId="{5ED543EB-3E18-4C92-BA45-DF168070EA05}" dt="2021-12-01T18:04:49.177" v="1" actId="47"/>
        <pc:sldMkLst>
          <pc:docMk/>
          <pc:sldMk cId="2266933909" sldId="464"/>
        </pc:sldMkLst>
      </pc:sldChg>
      <pc:sldChg chg="modSp del">
        <pc:chgData name="Swenson, Jody" userId="f700768a-5749-4e0f-98d7-2b523cc7d418" providerId="ADAL" clId="{5ED543EB-3E18-4C92-BA45-DF168070EA05}" dt="2022-04-17T01:38:18.391" v="189" actId="47"/>
        <pc:sldMkLst>
          <pc:docMk/>
          <pc:sldMk cId="924905198" sldId="480"/>
        </pc:sldMkLst>
        <pc:spChg chg="mod">
          <ac:chgData name="Swenson, Jody" userId="f700768a-5749-4e0f-98d7-2b523cc7d418" providerId="ADAL" clId="{5ED543EB-3E18-4C92-BA45-DF168070EA05}" dt="2022-04-17T01:33:18.501" v="188" actId="20577"/>
          <ac:spMkLst>
            <pc:docMk/>
            <pc:sldMk cId="924905198" sldId="480"/>
            <ac:spMk id="7" creationId="{00000000-0000-0000-0000-000000000000}"/>
          </ac:spMkLst>
        </pc:spChg>
      </pc:sldChg>
      <pc:sldChg chg="del">
        <pc:chgData name="Swenson, Jody" userId="f700768a-5749-4e0f-98d7-2b523cc7d418" providerId="ADAL" clId="{5ED543EB-3E18-4C92-BA45-DF168070EA05}" dt="2022-04-17T01:32:51.452" v="187" actId="47"/>
        <pc:sldMkLst>
          <pc:docMk/>
          <pc:sldMk cId="3068792815" sldId="481"/>
        </pc:sldMkLst>
      </pc:sldChg>
      <pc:sldChg chg="modSp del mod">
        <pc:chgData name="Swenson, Jody" userId="f700768a-5749-4e0f-98d7-2b523cc7d418" providerId="ADAL" clId="{5ED543EB-3E18-4C92-BA45-DF168070EA05}" dt="2022-04-17T01:42:15.179" v="305" actId="47"/>
        <pc:sldMkLst>
          <pc:docMk/>
          <pc:sldMk cId="3004754799" sldId="482"/>
        </pc:sldMkLst>
        <pc:spChg chg="mod">
          <ac:chgData name="Swenson, Jody" userId="f700768a-5749-4e0f-98d7-2b523cc7d418" providerId="ADAL" clId="{5ED543EB-3E18-4C92-BA45-DF168070EA05}" dt="2022-04-17T00:04:05.400" v="186" actId="255"/>
          <ac:spMkLst>
            <pc:docMk/>
            <pc:sldMk cId="3004754799" sldId="482"/>
            <ac:spMk id="2" creationId="{00000000-0000-0000-0000-000000000000}"/>
          </ac:spMkLst>
        </pc:spChg>
      </pc:sldChg>
      <pc:sldChg chg="modSp">
        <pc:chgData name="Swenson, Jody" userId="f700768a-5749-4e0f-98d7-2b523cc7d418" providerId="ADAL" clId="{5ED543EB-3E18-4C92-BA45-DF168070EA05}" dt="2022-04-17T00:03:37.741" v="185" actId="20577"/>
        <pc:sldMkLst>
          <pc:docMk/>
          <pc:sldMk cId="3207567892" sldId="484"/>
        </pc:sldMkLst>
        <pc:spChg chg="mod">
          <ac:chgData name="Swenson, Jody" userId="f700768a-5749-4e0f-98d7-2b523cc7d418" providerId="ADAL" clId="{5ED543EB-3E18-4C92-BA45-DF168070EA05}" dt="2022-04-17T00:03:37.741" v="185" actId="20577"/>
          <ac:spMkLst>
            <pc:docMk/>
            <pc:sldMk cId="3207567892" sldId="484"/>
            <ac:spMk id="3" creationId="{F81DE0B6-44B3-4E7E-AFC5-F5C68215D563}"/>
          </ac:spMkLst>
        </pc:spChg>
      </pc:sldChg>
      <pc:sldChg chg="del">
        <pc:chgData name="Swenson, Jody" userId="f700768a-5749-4e0f-98d7-2b523cc7d418" providerId="ADAL" clId="{5ED543EB-3E18-4C92-BA45-DF168070EA05}" dt="2022-07-24T01:19:25.480" v="329" actId="47"/>
        <pc:sldMkLst>
          <pc:docMk/>
          <pc:sldMk cId="919257849" sldId="494"/>
        </pc:sldMkLst>
      </pc:sldChg>
      <pc:sldChg chg="del">
        <pc:chgData name="Swenson, Jody" userId="f700768a-5749-4e0f-98d7-2b523cc7d418" providerId="ADAL" clId="{5ED543EB-3E18-4C92-BA45-DF168070EA05}" dt="2022-07-24T01:19:35.751" v="331" actId="47"/>
        <pc:sldMkLst>
          <pc:docMk/>
          <pc:sldMk cId="3313322516" sldId="496"/>
        </pc:sldMkLst>
      </pc:sldChg>
      <pc:sldChg chg="del">
        <pc:chgData name="Swenson, Jody" userId="f700768a-5749-4e0f-98d7-2b523cc7d418" providerId="ADAL" clId="{5ED543EB-3E18-4C92-BA45-DF168070EA05}" dt="2021-12-01T18:04:50.127" v="3" actId="47"/>
        <pc:sldMkLst>
          <pc:docMk/>
          <pc:sldMk cId="3259046711" sldId="510"/>
        </pc:sldMkLst>
      </pc:sldChg>
      <pc:sldChg chg="modSp ord modAnim">
        <pc:chgData name="Swenson, Jody" userId="f700768a-5749-4e0f-98d7-2b523cc7d418" providerId="ADAL" clId="{5ED543EB-3E18-4C92-BA45-DF168070EA05}" dt="2022-04-16T23:16:50.718" v="147"/>
        <pc:sldMkLst>
          <pc:docMk/>
          <pc:sldMk cId="2866917161" sldId="531"/>
        </pc:sldMkLst>
        <pc:spChg chg="mod">
          <ac:chgData name="Swenson, Jody" userId="f700768a-5749-4e0f-98d7-2b523cc7d418" providerId="ADAL" clId="{5ED543EB-3E18-4C92-BA45-DF168070EA05}" dt="2022-04-16T23:12:32.867" v="142" actId="207"/>
          <ac:spMkLst>
            <pc:docMk/>
            <pc:sldMk cId="2866917161" sldId="531"/>
            <ac:spMk id="6" creationId="{00000000-0000-0000-0000-000000000000}"/>
          </ac:spMkLst>
        </pc:spChg>
      </pc:sldChg>
      <pc:sldChg chg="delSp modSp mod delAnim modAnim">
        <pc:chgData name="Swenson, Jody" userId="f700768a-5749-4e0f-98d7-2b523cc7d418" providerId="ADAL" clId="{5ED543EB-3E18-4C92-BA45-DF168070EA05}" dt="2022-04-20T14:59:41.035" v="312" actId="20577"/>
        <pc:sldMkLst>
          <pc:docMk/>
          <pc:sldMk cId="3326142111" sldId="532"/>
        </pc:sldMkLst>
        <pc:spChg chg="mod">
          <ac:chgData name="Swenson, Jody" userId="f700768a-5749-4e0f-98d7-2b523cc7d418" providerId="ADAL" clId="{5ED543EB-3E18-4C92-BA45-DF168070EA05}" dt="2022-04-20T14:59:41.035" v="312" actId="20577"/>
          <ac:spMkLst>
            <pc:docMk/>
            <pc:sldMk cId="3326142111" sldId="532"/>
            <ac:spMk id="8" creationId="{00000000-0000-0000-0000-000000000000}"/>
          </ac:spMkLst>
        </pc:spChg>
        <pc:picChg chg="del">
          <ac:chgData name="Swenson, Jody" userId="f700768a-5749-4e0f-98d7-2b523cc7d418" providerId="ADAL" clId="{5ED543EB-3E18-4C92-BA45-DF168070EA05}" dt="2022-04-16T23:59:38.907" v="184" actId="478"/>
          <ac:picMkLst>
            <pc:docMk/>
            <pc:sldMk cId="3326142111" sldId="532"/>
            <ac:picMk id="7" creationId="{82D8A69B-F3E1-432F-8FA4-42EF472C113D}"/>
          </ac:picMkLst>
        </pc:picChg>
      </pc:sldChg>
      <pc:sldChg chg="ord">
        <pc:chgData name="Swenson, Jody" userId="f700768a-5749-4e0f-98d7-2b523cc7d418" providerId="ADAL" clId="{5ED543EB-3E18-4C92-BA45-DF168070EA05}" dt="2022-04-18T19:38:21.519" v="309"/>
        <pc:sldMkLst>
          <pc:docMk/>
          <pc:sldMk cId="2138522335" sldId="533"/>
        </pc:sldMkLst>
      </pc:sldChg>
      <pc:sldChg chg="add">
        <pc:chgData name="Swenson, Jody" userId="f700768a-5749-4e0f-98d7-2b523cc7d418" providerId="ADAL" clId="{5ED543EB-3E18-4C92-BA45-DF168070EA05}" dt="2022-04-17T01:38:39.119" v="190"/>
        <pc:sldMkLst>
          <pc:docMk/>
          <pc:sldMk cId="610090041" sldId="535"/>
        </pc:sldMkLst>
      </pc:sldChg>
      <pc:sldChg chg="modSp mod modAnim">
        <pc:chgData name="Swenson, Jody" userId="f700768a-5749-4e0f-98d7-2b523cc7d418" providerId="ADAL" clId="{5ED543EB-3E18-4C92-BA45-DF168070EA05}" dt="2022-04-17T01:41:29.053" v="304" actId="20577"/>
        <pc:sldMkLst>
          <pc:docMk/>
          <pc:sldMk cId="2681654516" sldId="546"/>
        </pc:sldMkLst>
        <pc:spChg chg="mod">
          <ac:chgData name="Swenson, Jody" userId="f700768a-5749-4e0f-98d7-2b523cc7d418" providerId="ADAL" clId="{5ED543EB-3E18-4C92-BA45-DF168070EA05}" dt="2022-04-17T01:41:29.053" v="304" actId="20577"/>
          <ac:spMkLst>
            <pc:docMk/>
            <pc:sldMk cId="2681654516" sldId="546"/>
            <ac:spMk id="8" creationId="{00000000-0000-0000-0000-000000000000}"/>
          </ac:spMkLst>
        </pc:spChg>
        <pc:grpChg chg="mod">
          <ac:chgData name="Swenson, Jody" userId="f700768a-5749-4e0f-98d7-2b523cc7d418" providerId="ADAL" clId="{5ED543EB-3E18-4C92-BA45-DF168070EA05}" dt="2022-04-17T01:41:12.370" v="277" actId="1036"/>
          <ac:grpSpMkLst>
            <pc:docMk/>
            <pc:sldMk cId="2681654516" sldId="546"/>
            <ac:grpSpMk id="7" creationId="{59339541-E116-4ACF-BC5A-5EA6FE5F6811}"/>
          </ac:grpSpMkLst>
        </pc:grpChg>
      </pc:sldChg>
      <pc:sldChg chg="del">
        <pc:chgData name="Swenson, Jody" userId="f700768a-5749-4e0f-98d7-2b523cc7d418" providerId="ADAL" clId="{5ED543EB-3E18-4C92-BA45-DF168070EA05}" dt="2022-01-04T04:08:50.738" v="5" actId="47"/>
        <pc:sldMkLst>
          <pc:docMk/>
          <pc:sldMk cId="3471834386" sldId="549"/>
        </pc:sldMkLst>
      </pc:sldChg>
      <pc:sldChg chg="modSp ord">
        <pc:chgData name="Swenson, Jody" userId="f700768a-5749-4e0f-98d7-2b523cc7d418" providerId="ADAL" clId="{5ED543EB-3E18-4C92-BA45-DF168070EA05}" dt="2022-01-17T14:20:14.206" v="15" actId="20577"/>
        <pc:sldMkLst>
          <pc:docMk/>
          <pc:sldMk cId="3534964001" sldId="558"/>
        </pc:sldMkLst>
        <pc:spChg chg="mod">
          <ac:chgData name="Swenson, Jody" userId="f700768a-5749-4e0f-98d7-2b523cc7d418" providerId="ADAL" clId="{5ED543EB-3E18-4C92-BA45-DF168070EA05}" dt="2022-01-17T14:20:14.206" v="15" actId="20577"/>
          <ac:spMkLst>
            <pc:docMk/>
            <pc:sldMk cId="3534964001" sldId="558"/>
            <ac:spMk id="7" creationId="{00000000-0000-0000-0000-000000000000}"/>
          </ac:spMkLst>
        </pc:spChg>
      </pc:sldChg>
      <pc:sldChg chg="ord">
        <pc:chgData name="Swenson, Jody" userId="f700768a-5749-4e0f-98d7-2b523cc7d418" providerId="ADAL" clId="{5ED543EB-3E18-4C92-BA45-DF168070EA05}" dt="2022-04-16T23:27:14.032" v="170"/>
        <pc:sldMkLst>
          <pc:docMk/>
          <pc:sldMk cId="2905076712" sldId="559"/>
        </pc:sldMkLst>
      </pc:sldChg>
      <pc:sldChg chg="modSp mod">
        <pc:chgData name="Swenson, Jody" userId="f700768a-5749-4e0f-98d7-2b523cc7d418" providerId="ADAL" clId="{5ED543EB-3E18-4C92-BA45-DF168070EA05}" dt="2022-04-20T17:37:45.568" v="315" actId="1076"/>
        <pc:sldMkLst>
          <pc:docMk/>
          <pc:sldMk cId="744811955" sldId="564"/>
        </pc:sldMkLst>
        <pc:spChg chg="mod">
          <ac:chgData name="Swenson, Jody" userId="f700768a-5749-4e0f-98d7-2b523cc7d418" providerId="ADAL" clId="{5ED543EB-3E18-4C92-BA45-DF168070EA05}" dt="2022-04-20T17:37:45.568" v="315" actId="1076"/>
          <ac:spMkLst>
            <pc:docMk/>
            <pc:sldMk cId="744811955" sldId="564"/>
            <ac:spMk id="2" creationId="{00000000-0000-0000-0000-000000000000}"/>
          </ac:spMkLst>
        </pc:spChg>
      </pc:sldChg>
      <pc:sldChg chg="modSp mod modAnim">
        <pc:chgData name="Swenson, Jody" userId="f700768a-5749-4e0f-98d7-2b523cc7d418" providerId="ADAL" clId="{5ED543EB-3E18-4C92-BA45-DF168070EA05}" dt="2022-04-16T23:41:55.722" v="183" actId="20577"/>
        <pc:sldMkLst>
          <pc:docMk/>
          <pc:sldMk cId="2751223939" sldId="566"/>
        </pc:sldMkLst>
        <pc:spChg chg="mod">
          <ac:chgData name="Swenson, Jody" userId="f700768a-5749-4e0f-98d7-2b523cc7d418" providerId="ADAL" clId="{5ED543EB-3E18-4C92-BA45-DF168070EA05}" dt="2022-04-16T23:41:55.722" v="183" actId="20577"/>
          <ac:spMkLst>
            <pc:docMk/>
            <pc:sldMk cId="2751223939" sldId="566"/>
            <ac:spMk id="7" creationId="{00000000-0000-0000-0000-000000000000}"/>
          </ac:spMkLst>
        </pc:spChg>
      </pc:sldChg>
      <pc:sldChg chg="modSp">
        <pc:chgData name="Swenson, Jody" userId="f700768a-5749-4e0f-98d7-2b523cc7d418" providerId="ADAL" clId="{5ED543EB-3E18-4C92-BA45-DF168070EA05}" dt="2022-04-16T23:24:31.359" v="168" actId="20577"/>
        <pc:sldMkLst>
          <pc:docMk/>
          <pc:sldMk cId="328936232" sldId="567"/>
        </pc:sldMkLst>
        <pc:spChg chg="mod">
          <ac:chgData name="Swenson, Jody" userId="f700768a-5749-4e0f-98d7-2b523cc7d418" providerId="ADAL" clId="{5ED543EB-3E18-4C92-BA45-DF168070EA05}" dt="2022-04-16T23:24:31.359" v="168" actId="20577"/>
          <ac:spMkLst>
            <pc:docMk/>
            <pc:sldMk cId="328936232" sldId="567"/>
            <ac:spMk id="5" creationId="{84C3CFAE-5E0B-4609-AC57-116B1758379A}"/>
          </ac:spMkLst>
        </pc:spChg>
      </pc:sldChg>
      <pc:sldChg chg="del">
        <pc:chgData name="Swenson, Jody" userId="f700768a-5749-4e0f-98d7-2b523cc7d418" providerId="ADAL" clId="{5ED543EB-3E18-4C92-BA45-DF168070EA05}" dt="2022-01-05T01:23:11.722" v="7" actId="47"/>
        <pc:sldMkLst>
          <pc:docMk/>
          <pc:sldMk cId="1806187955" sldId="568"/>
        </pc:sldMkLst>
      </pc:sldChg>
      <pc:sldChg chg="add del">
        <pc:chgData name="Swenson, Jody" userId="f700768a-5749-4e0f-98d7-2b523cc7d418" providerId="ADAL" clId="{5ED543EB-3E18-4C92-BA45-DF168070EA05}" dt="2022-01-07T17:37:08.409" v="14" actId="47"/>
        <pc:sldMkLst>
          <pc:docMk/>
          <pc:sldMk cId="2610938057" sldId="569"/>
        </pc:sldMkLst>
      </pc:sldChg>
      <pc:sldChg chg="add del">
        <pc:chgData name="Swenson, Jody" userId="f700768a-5749-4e0f-98d7-2b523cc7d418" providerId="ADAL" clId="{5ED543EB-3E18-4C92-BA45-DF168070EA05}" dt="2022-01-05T02:38:01.512" v="9" actId="47"/>
        <pc:sldMkLst>
          <pc:docMk/>
          <pc:sldMk cId="3744683286" sldId="570"/>
        </pc:sldMkLst>
      </pc:sldChg>
      <pc:sldChg chg="delSp add mod delAnim">
        <pc:chgData name="Swenson, Jody" userId="f700768a-5749-4e0f-98d7-2b523cc7d418" providerId="ADAL" clId="{5ED543EB-3E18-4C92-BA45-DF168070EA05}" dt="2022-01-05T02:39:04.510" v="10" actId="478"/>
        <pc:sldMkLst>
          <pc:docMk/>
          <pc:sldMk cId="1806187955" sldId="571"/>
        </pc:sldMkLst>
        <pc:spChg chg="del">
          <ac:chgData name="Swenson, Jody" userId="f700768a-5749-4e0f-98d7-2b523cc7d418" providerId="ADAL" clId="{5ED543EB-3E18-4C92-BA45-DF168070EA05}" dt="2022-01-05T02:39:04.510" v="10" actId="478"/>
          <ac:spMkLst>
            <pc:docMk/>
            <pc:sldMk cId="1806187955" sldId="571"/>
            <ac:spMk id="5" creationId="{A84DFFE2-78CF-48D1-A353-86FE17118A96}"/>
          </ac:spMkLst>
        </pc:spChg>
      </pc:sldChg>
      <pc:sldChg chg="modSp add del mod ord">
        <pc:chgData name="Swenson, Jody" userId="f700768a-5749-4e0f-98d7-2b523cc7d418" providerId="ADAL" clId="{5ED543EB-3E18-4C92-BA45-DF168070EA05}" dt="2022-04-18T17:04:05.916" v="306" actId="47"/>
        <pc:sldMkLst>
          <pc:docMk/>
          <pc:sldMk cId="3471834386" sldId="572"/>
        </pc:sldMkLst>
        <pc:spChg chg="mod">
          <ac:chgData name="Swenson, Jody" userId="f700768a-5749-4e0f-98d7-2b523cc7d418" providerId="ADAL" clId="{5ED543EB-3E18-4C92-BA45-DF168070EA05}" dt="2022-04-16T23:22:00.592" v="155" actId="20577"/>
          <ac:spMkLst>
            <pc:docMk/>
            <pc:sldMk cId="3471834386" sldId="572"/>
            <ac:spMk id="6" creationId="{00000000-0000-0000-0000-000000000000}"/>
          </ac:spMkLst>
        </pc:spChg>
      </pc:sldChg>
      <pc:sldChg chg="modSp add mod">
        <pc:chgData name="Swenson, Jody" userId="f700768a-5749-4e0f-98d7-2b523cc7d418" providerId="ADAL" clId="{5ED543EB-3E18-4C92-BA45-DF168070EA05}" dt="2022-04-20T18:19:30.560" v="325" actId="20577"/>
        <pc:sldMkLst>
          <pc:docMk/>
          <pc:sldMk cId="2025862480" sldId="573"/>
        </pc:sldMkLst>
        <pc:spChg chg="mod">
          <ac:chgData name="Swenson, Jody" userId="f700768a-5749-4e0f-98d7-2b523cc7d418" providerId="ADAL" clId="{5ED543EB-3E18-4C92-BA45-DF168070EA05}" dt="2022-04-20T18:19:30.560" v="325" actId="20577"/>
          <ac:spMkLst>
            <pc:docMk/>
            <pc:sldMk cId="2025862480" sldId="573"/>
            <ac:spMk id="8" creationId="{00000000-0000-0000-0000-000000000000}"/>
          </ac:spMkLst>
        </pc:spChg>
        <pc:picChg chg="mod">
          <ac:chgData name="Swenson, Jody" userId="f700768a-5749-4e0f-98d7-2b523cc7d418" providerId="ADAL" clId="{5ED543EB-3E18-4C92-BA45-DF168070EA05}" dt="2022-04-17T01:38:59.998" v="198" actId="1036"/>
          <ac:picMkLst>
            <pc:docMk/>
            <pc:sldMk cId="2025862480" sldId="573"/>
            <ac:picMk id="3" creationId="{00000000-0000-0000-0000-000000000000}"/>
          </ac:picMkLst>
        </pc:picChg>
      </pc:sldChg>
      <pc:sldChg chg="add del">
        <pc:chgData name="Swenson, Jody" userId="f700768a-5749-4e0f-98d7-2b523cc7d418" providerId="ADAL" clId="{5ED543EB-3E18-4C92-BA45-DF168070EA05}" dt="2022-04-22T23:28:21.089" v="327" actId="47"/>
        <pc:sldMkLst>
          <pc:docMk/>
          <pc:sldMk cId="2118003291" sldId="574"/>
        </pc:sldMkLst>
      </pc:sldChg>
      <pc:sldChg chg="modSp add mod">
        <pc:chgData name="Swenson, Jody" userId="f700768a-5749-4e0f-98d7-2b523cc7d418" providerId="ADAL" clId="{5ED543EB-3E18-4C92-BA45-DF168070EA05}" dt="2022-04-20T17:38:13.213" v="317" actId="1037"/>
        <pc:sldMkLst>
          <pc:docMk/>
          <pc:sldMk cId="582855742" sldId="673"/>
        </pc:sldMkLst>
        <pc:picChg chg="mod">
          <ac:chgData name="Swenson, Jody" userId="f700768a-5749-4e0f-98d7-2b523cc7d418" providerId="ADAL" clId="{5ED543EB-3E18-4C92-BA45-DF168070EA05}" dt="2022-04-20T17:38:13.213" v="317" actId="1037"/>
          <ac:picMkLst>
            <pc:docMk/>
            <pc:sldMk cId="582855742" sldId="673"/>
            <ac:picMk id="17" creationId="{8382BDE7-AE23-4784-A577-F6CBC145BEC5}"/>
          </ac:picMkLst>
        </pc:picChg>
      </pc:sldChg>
      <pc:sldChg chg="add">
        <pc:chgData name="Swenson, Jody" userId="f700768a-5749-4e0f-98d7-2b523cc7d418" providerId="ADAL" clId="{5ED543EB-3E18-4C92-BA45-DF168070EA05}" dt="2022-04-22T23:28:18.444" v="326"/>
        <pc:sldMkLst>
          <pc:docMk/>
          <pc:sldMk cId="3990101255" sldId="674"/>
        </pc:sldMkLst>
      </pc:sldChg>
      <pc:sldChg chg="add del">
        <pc:chgData name="Swenson, Jody" userId="f700768a-5749-4e0f-98d7-2b523cc7d418" providerId="ADAL" clId="{5ED543EB-3E18-4C92-BA45-DF168070EA05}" dt="2022-07-24T01:20:05.324" v="333" actId="47"/>
        <pc:sldMkLst>
          <pc:docMk/>
          <pc:sldMk cId="3857621161" sldId="921"/>
        </pc:sldMkLst>
      </pc:sldChg>
      <pc:sldChg chg="add">
        <pc:chgData name="Swenson, Jody" userId="f700768a-5749-4e0f-98d7-2b523cc7d418" providerId="ADAL" clId="{5ED543EB-3E18-4C92-BA45-DF168070EA05}" dt="2022-07-24T01:19:33.743" v="330"/>
        <pc:sldMkLst>
          <pc:docMk/>
          <pc:sldMk cId="1288092219" sldId="922"/>
        </pc:sldMkLst>
      </pc:sldChg>
      <pc:sldChg chg="add">
        <pc:chgData name="Swenson, Jody" userId="f700768a-5749-4e0f-98d7-2b523cc7d418" providerId="ADAL" clId="{5ED543EB-3E18-4C92-BA45-DF168070EA05}" dt="2022-07-24T01:20:03.084" v="332"/>
        <pc:sldMkLst>
          <pc:docMk/>
          <pc:sldMk cId="759580775" sldId="923"/>
        </pc:sldMkLst>
      </pc:sldChg>
    </pc:docChg>
  </pc:docChgLst>
  <pc:docChgLst>
    <pc:chgData name="Swenson, Jody" userId="f700768a-5749-4e0f-98d7-2b523cc7d418" providerId="ADAL" clId="{B53204AF-0A2E-4934-B513-505691C0CEDA}"/>
    <pc:docChg chg="undo custSel addSld delSld modSld sldOrd">
      <pc:chgData name="Swenson, Jody" userId="f700768a-5749-4e0f-98d7-2b523cc7d418" providerId="ADAL" clId="{B53204AF-0A2E-4934-B513-505691C0CEDA}" dt="2021-01-15T15:23:06.903" v="549" actId="1036"/>
      <pc:docMkLst>
        <pc:docMk/>
      </pc:docMkLst>
      <pc:sldChg chg="ord">
        <pc:chgData name="Swenson, Jody" userId="f700768a-5749-4e0f-98d7-2b523cc7d418" providerId="ADAL" clId="{B53204AF-0A2E-4934-B513-505691C0CEDA}" dt="2021-01-01T22:17:21.473" v="161"/>
        <pc:sldMkLst>
          <pc:docMk/>
          <pc:sldMk cId="3783926038" sldId="349"/>
        </pc:sldMkLst>
      </pc:sldChg>
      <pc:sldChg chg="modSp del mod">
        <pc:chgData name="Swenson, Jody" userId="f700768a-5749-4e0f-98d7-2b523cc7d418" providerId="ADAL" clId="{B53204AF-0A2E-4934-B513-505691C0CEDA}" dt="2021-01-05T23:39:01.971" v="430" actId="47"/>
        <pc:sldMkLst>
          <pc:docMk/>
          <pc:sldMk cId="3535925739" sldId="395"/>
        </pc:sldMkLst>
        <pc:spChg chg="mod">
          <ac:chgData name="Swenson, Jody" userId="f700768a-5749-4e0f-98d7-2b523cc7d418" providerId="ADAL" clId="{B53204AF-0A2E-4934-B513-505691C0CEDA}" dt="2021-01-05T23:37:57.742" v="428" actId="255"/>
          <ac:spMkLst>
            <pc:docMk/>
            <pc:sldMk cId="3535925739" sldId="395"/>
            <ac:spMk id="4" creationId="{00000000-0000-0000-0000-000000000000}"/>
          </ac:spMkLst>
        </pc:spChg>
      </pc:sldChg>
      <pc:sldChg chg="modSp mod ord">
        <pc:chgData name="Swenson, Jody" userId="f700768a-5749-4e0f-98d7-2b523cc7d418" providerId="ADAL" clId="{B53204AF-0A2E-4934-B513-505691C0CEDA}" dt="2021-01-05T23:28:00.717" v="199" actId="255"/>
        <pc:sldMkLst>
          <pc:docMk/>
          <pc:sldMk cId="1515453726" sldId="402"/>
        </pc:sldMkLst>
        <pc:spChg chg="mod">
          <ac:chgData name="Swenson, Jody" userId="f700768a-5749-4e0f-98d7-2b523cc7d418" providerId="ADAL" clId="{B53204AF-0A2E-4934-B513-505691C0CEDA}" dt="2021-01-05T23:28:00.717" v="199" actId="255"/>
          <ac:spMkLst>
            <pc:docMk/>
            <pc:sldMk cId="1515453726" sldId="402"/>
            <ac:spMk id="2" creationId="{00000000-0000-0000-0000-000000000000}"/>
          </ac:spMkLst>
        </pc:spChg>
      </pc:sldChg>
      <pc:sldChg chg="modSp del">
        <pc:chgData name="Swenson, Jody" userId="f700768a-5749-4e0f-98d7-2b523cc7d418" providerId="ADAL" clId="{B53204AF-0A2E-4934-B513-505691C0CEDA}" dt="2021-01-05T23:34:51.070" v="384" actId="47"/>
        <pc:sldMkLst>
          <pc:docMk/>
          <pc:sldMk cId="2591949179" sldId="407"/>
        </pc:sldMkLst>
        <pc:spChg chg="mod">
          <ac:chgData name="Swenson, Jody" userId="f700768a-5749-4e0f-98d7-2b523cc7d418" providerId="ADAL" clId="{B53204AF-0A2E-4934-B513-505691C0CEDA}" dt="2021-01-05T23:28:47.819" v="281" actId="20577"/>
          <ac:spMkLst>
            <pc:docMk/>
            <pc:sldMk cId="2591949179" sldId="407"/>
            <ac:spMk id="7" creationId="{00000000-0000-0000-0000-000000000000}"/>
          </ac:spMkLst>
        </pc:spChg>
      </pc:sldChg>
      <pc:sldChg chg="modSp add del modAnim">
        <pc:chgData name="Swenson, Jody" userId="f700768a-5749-4e0f-98d7-2b523cc7d418" providerId="ADAL" clId="{B53204AF-0A2E-4934-B513-505691C0CEDA}" dt="2021-01-07T04:30:07.450" v="451" actId="47"/>
        <pc:sldMkLst>
          <pc:docMk/>
          <pc:sldMk cId="3953887711" sldId="445"/>
        </pc:sldMkLst>
        <pc:spChg chg="mod">
          <ac:chgData name="Swenson, Jody" userId="f700768a-5749-4e0f-98d7-2b523cc7d418" providerId="ADAL" clId="{B53204AF-0A2E-4934-B513-505691C0CEDA}" dt="2021-01-05T22:12:58.629" v="195" actId="20577"/>
          <ac:spMkLst>
            <pc:docMk/>
            <pc:sldMk cId="3953887711" sldId="445"/>
            <ac:spMk id="4" creationId="{86566D58-8B37-403F-BDE3-CF7CEF2E0655}"/>
          </ac:spMkLst>
        </pc:spChg>
      </pc:sldChg>
      <pc:sldChg chg="add">
        <pc:chgData name="Swenson, Jody" userId="f700768a-5749-4e0f-98d7-2b523cc7d418" providerId="ADAL" clId="{B53204AF-0A2E-4934-B513-505691C0CEDA}" dt="2021-01-01T21:29:19.527" v="1"/>
        <pc:sldMkLst>
          <pc:docMk/>
          <pc:sldMk cId="3155730959" sldId="474"/>
        </pc:sldMkLst>
      </pc:sldChg>
      <pc:sldChg chg="del">
        <pc:chgData name="Swenson, Jody" userId="f700768a-5749-4e0f-98d7-2b523cc7d418" providerId="ADAL" clId="{B53204AF-0A2E-4934-B513-505691C0CEDA}" dt="2021-01-01T21:29:10.674" v="0" actId="2696"/>
        <pc:sldMkLst>
          <pc:docMk/>
          <pc:sldMk cId="3612778401" sldId="474"/>
        </pc:sldMkLst>
      </pc:sldChg>
      <pc:sldChg chg="del">
        <pc:chgData name="Swenson, Jody" userId="f700768a-5749-4e0f-98d7-2b523cc7d418" providerId="ADAL" clId="{B53204AF-0A2E-4934-B513-505691C0CEDA}" dt="2021-01-01T21:29:10.674" v="0" actId="2696"/>
        <pc:sldMkLst>
          <pc:docMk/>
          <pc:sldMk cId="2388264942" sldId="475"/>
        </pc:sldMkLst>
      </pc:sldChg>
      <pc:sldChg chg="add">
        <pc:chgData name="Swenson, Jody" userId="f700768a-5749-4e0f-98d7-2b523cc7d418" providerId="ADAL" clId="{B53204AF-0A2E-4934-B513-505691C0CEDA}" dt="2021-01-01T21:29:19.527" v="1"/>
        <pc:sldMkLst>
          <pc:docMk/>
          <pc:sldMk cId="2431048210" sldId="475"/>
        </pc:sldMkLst>
      </pc:sldChg>
      <pc:sldChg chg="modSp mod">
        <pc:chgData name="Swenson, Jody" userId="f700768a-5749-4e0f-98d7-2b523cc7d418" providerId="ADAL" clId="{B53204AF-0A2E-4934-B513-505691C0CEDA}" dt="2021-01-01T21:29:48.561" v="4" actId="1076"/>
        <pc:sldMkLst>
          <pc:docMk/>
          <pc:sldMk cId="924905198" sldId="480"/>
        </pc:sldMkLst>
        <pc:spChg chg="mod">
          <ac:chgData name="Swenson, Jody" userId="f700768a-5749-4e0f-98d7-2b523cc7d418" providerId="ADAL" clId="{B53204AF-0A2E-4934-B513-505691C0CEDA}" dt="2021-01-01T21:29:43.335" v="3" actId="14100"/>
          <ac:spMkLst>
            <pc:docMk/>
            <pc:sldMk cId="924905198" sldId="480"/>
            <ac:spMk id="7" creationId="{00000000-0000-0000-0000-000000000000}"/>
          </ac:spMkLst>
        </pc:spChg>
        <pc:picChg chg="mod">
          <ac:chgData name="Swenson, Jody" userId="f700768a-5749-4e0f-98d7-2b523cc7d418" providerId="ADAL" clId="{B53204AF-0A2E-4934-B513-505691C0CEDA}" dt="2021-01-01T21:29:48.561" v="4" actId="1076"/>
          <ac:picMkLst>
            <pc:docMk/>
            <pc:sldMk cId="924905198" sldId="480"/>
            <ac:picMk id="4" creationId="{00000000-0000-0000-0000-000000000000}"/>
          </ac:picMkLst>
        </pc:picChg>
      </pc:sldChg>
      <pc:sldChg chg="ord">
        <pc:chgData name="Swenson, Jody" userId="f700768a-5749-4e0f-98d7-2b523cc7d418" providerId="ADAL" clId="{B53204AF-0A2E-4934-B513-505691C0CEDA}" dt="2021-01-01T21:30:20.548" v="6"/>
        <pc:sldMkLst>
          <pc:docMk/>
          <pc:sldMk cId="3004754799" sldId="482"/>
        </pc:sldMkLst>
      </pc:sldChg>
      <pc:sldChg chg="modSp mod">
        <pc:chgData name="Swenson, Jody" userId="f700768a-5749-4e0f-98d7-2b523cc7d418" providerId="ADAL" clId="{B53204AF-0A2E-4934-B513-505691C0CEDA}" dt="2021-01-01T21:32:33.305" v="57" actId="1036"/>
        <pc:sldMkLst>
          <pc:docMk/>
          <pc:sldMk cId="1036984042" sldId="485"/>
        </pc:sldMkLst>
        <pc:spChg chg="mod">
          <ac:chgData name="Swenson, Jody" userId="f700768a-5749-4e0f-98d7-2b523cc7d418" providerId="ADAL" clId="{B53204AF-0A2E-4934-B513-505691C0CEDA}" dt="2021-01-01T21:31:03.984" v="11" actId="255"/>
          <ac:spMkLst>
            <pc:docMk/>
            <pc:sldMk cId="1036984042" sldId="485"/>
            <ac:spMk id="2" creationId="{00000000-0000-0000-0000-000000000000}"/>
          </ac:spMkLst>
        </pc:spChg>
        <pc:spChg chg="mod">
          <ac:chgData name="Swenson, Jody" userId="f700768a-5749-4e0f-98d7-2b523cc7d418" providerId="ADAL" clId="{B53204AF-0A2E-4934-B513-505691C0CEDA}" dt="2021-01-01T21:32:33.305" v="57" actId="1036"/>
          <ac:spMkLst>
            <pc:docMk/>
            <pc:sldMk cId="1036984042" sldId="485"/>
            <ac:spMk id="4" creationId="{00000000-0000-0000-0000-000000000000}"/>
          </ac:spMkLst>
        </pc:spChg>
        <pc:spChg chg="mod">
          <ac:chgData name="Swenson, Jody" userId="f700768a-5749-4e0f-98d7-2b523cc7d418" providerId="ADAL" clId="{B53204AF-0A2E-4934-B513-505691C0CEDA}" dt="2021-01-01T21:32:19.258" v="37" actId="1076"/>
          <ac:spMkLst>
            <pc:docMk/>
            <pc:sldMk cId="1036984042" sldId="485"/>
            <ac:spMk id="7" creationId="{00000000-0000-0000-0000-000000000000}"/>
          </ac:spMkLst>
        </pc:spChg>
        <pc:spChg chg="mod">
          <ac:chgData name="Swenson, Jody" userId="f700768a-5749-4e0f-98d7-2b523cc7d418" providerId="ADAL" clId="{B53204AF-0A2E-4934-B513-505691C0CEDA}" dt="2021-01-01T21:31:43.513" v="29" actId="1037"/>
          <ac:spMkLst>
            <pc:docMk/>
            <pc:sldMk cId="1036984042" sldId="485"/>
            <ac:spMk id="8" creationId="{00000000-0000-0000-0000-000000000000}"/>
          </ac:spMkLst>
        </pc:spChg>
        <pc:picChg chg="mod">
          <ac:chgData name="Swenson, Jody" userId="f700768a-5749-4e0f-98d7-2b523cc7d418" providerId="ADAL" clId="{B53204AF-0A2E-4934-B513-505691C0CEDA}" dt="2021-01-01T21:32:25.112" v="52" actId="1036"/>
          <ac:picMkLst>
            <pc:docMk/>
            <pc:sldMk cId="1036984042" sldId="485"/>
            <ac:picMk id="3" creationId="{09072187-9D36-403D-81B5-DB47E27DF1A9}"/>
          </ac:picMkLst>
        </pc:picChg>
        <pc:picChg chg="mod">
          <ac:chgData name="Swenson, Jody" userId="f700768a-5749-4e0f-98d7-2b523cc7d418" providerId="ADAL" clId="{B53204AF-0A2E-4934-B513-505691C0CEDA}" dt="2021-01-01T21:31:43.513" v="29" actId="1037"/>
          <ac:picMkLst>
            <pc:docMk/>
            <pc:sldMk cId="1036984042" sldId="485"/>
            <ac:picMk id="6" creationId="{00000000-0000-0000-0000-000000000000}"/>
          </ac:picMkLst>
        </pc:picChg>
      </pc:sldChg>
      <pc:sldChg chg="modSp mod">
        <pc:chgData name="Swenson, Jody" userId="f700768a-5749-4e0f-98d7-2b523cc7d418" providerId="ADAL" clId="{B53204AF-0A2E-4934-B513-505691C0CEDA}" dt="2021-01-01T21:34:32.816" v="61" actId="1036"/>
        <pc:sldMkLst>
          <pc:docMk/>
          <pc:sldMk cId="2101593481" sldId="486"/>
        </pc:sldMkLst>
        <pc:spChg chg="mod">
          <ac:chgData name="Swenson, Jody" userId="f700768a-5749-4e0f-98d7-2b523cc7d418" providerId="ADAL" clId="{B53204AF-0A2E-4934-B513-505691C0CEDA}" dt="2021-01-01T21:34:32.816" v="61" actId="1036"/>
          <ac:spMkLst>
            <pc:docMk/>
            <pc:sldMk cId="2101593481" sldId="486"/>
            <ac:spMk id="2" creationId="{00000000-0000-0000-0000-000000000000}"/>
          </ac:spMkLst>
        </pc:spChg>
      </pc:sldChg>
      <pc:sldChg chg="modSp mod">
        <pc:chgData name="Swenson, Jody" userId="f700768a-5749-4e0f-98d7-2b523cc7d418" providerId="ADAL" clId="{B53204AF-0A2E-4934-B513-505691C0CEDA}" dt="2021-01-01T21:34:54.176" v="63" actId="14100"/>
        <pc:sldMkLst>
          <pc:docMk/>
          <pc:sldMk cId="239098113" sldId="487"/>
        </pc:sldMkLst>
        <pc:spChg chg="mod">
          <ac:chgData name="Swenson, Jody" userId="f700768a-5749-4e0f-98d7-2b523cc7d418" providerId="ADAL" clId="{B53204AF-0A2E-4934-B513-505691C0CEDA}" dt="2021-01-01T21:34:54.176" v="63" actId="14100"/>
          <ac:spMkLst>
            <pc:docMk/>
            <pc:sldMk cId="239098113" sldId="487"/>
            <ac:spMk id="7" creationId="{00000000-0000-0000-0000-000000000000}"/>
          </ac:spMkLst>
        </pc:spChg>
      </pc:sldChg>
      <pc:sldChg chg="modSp mod modAnim">
        <pc:chgData name="Swenson, Jody" userId="f700768a-5749-4e0f-98d7-2b523cc7d418" providerId="ADAL" clId="{B53204AF-0A2E-4934-B513-505691C0CEDA}" dt="2021-01-01T21:35:46.115" v="73"/>
        <pc:sldMkLst>
          <pc:docMk/>
          <pc:sldMk cId="2626974906" sldId="488"/>
        </pc:sldMkLst>
        <pc:spChg chg="mod">
          <ac:chgData name="Swenson, Jody" userId="f700768a-5749-4e0f-98d7-2b523cc7d418" providerId="ADAL" clId="{B53204AF-0A2E-4934-B513-505691C0CEDA}" dt="2021-01-01T21:35:36.524" v="72" actId="14100"/>
          <ac:spMkLst>
            <pc:docMk/>
            <pc:sldMk cId="2626974906" sldId="488"/>
            <ac:spMk id="7" creationId="{00000000-0000-0000-0000-000000000000}"/>
          </ac:spMkLst>
        </pc:spChg>
        <pc:picChg chg="mod">
          <ac:chgData name="Swenson, Jody" userId="f700768a-5749-4e0f-98d7-2b523cc7d418" providerId="ADAL" clId="{B53204AF-0A2E-4934-B513-505691C0CEDA}" dt="2021-01-01T21:35:23.225" v="70" actId="1076"/>
          <ac:picMkLst>
            <pc:docMk/>
            <pc:sldMk cId="2626974906" sldId="488"/>
            <ac:picMk id="3" creationId="{00000000-0000-0000-0000-000000000000}"/>
          </ac:picMkLst>
        </pc:picChg>
      </pc:sldChg>
      <pc:sldChg chg="modSp">
        <pc:chgData name="Swenson, Jody" userId="f700768a-5749-4e0f-98d7-2b523cc7d418" providerId="ADAL" clId="{B53204AF-0A2E-4934-B513-505691C0CEDA}" dt="2021-01-01T21:36:24.612" v="74" actId="207"/>
        <pc:sldMkLst>
          <pc:docMk/>
          <pc:sldMk cId="3382686679" sldId="489"/>
        </pc:sldMkLst>
        <pc:spChg chg="mod">
          <ac:chgData name="Swenson, Jody" userId="f700768a-5749-4e0f-98d7-2b523cc7d418" providerId="ADAL" clId="{B53204AF-0A2E-4934-B513-505691C0CEDA}" dt="2021-01-01T21:36:24.612" v="74" actId="207"/>
          <ac:spMkLst>
            <pc:docMk/>
            <pc:sldMk cId="3382686679" sldId="489"/>
            <ac:spMk id="8" creationId="{2F8CB744-B3C4-4ED7-973E-FDE47A9A1E07}"/>
          </ac:spMkLst>
        </pc:spChg>
      </pc:sldChg>
      <pc:sldChg chg="modSp mod">
        <pc:chgData name="Swenson, Jody" userId="f700768a-5749-4e0f-98d7-2b523cc7d418" providerId="ADAL" clId="{B53204AF-0A2E-4934-B513-505691C0CEDA}" dt="2021-01-01T21:39:45.131" v="102" actId="1036"/>
        <pc:sldMkLst>
          <pc:docMk/>
          <pc:sldMk cId="919257849" sldId="494"/>
        </pc:sldMkLst>
        <pc:spChg chg="mod">
          <ac:chgData name="Swenson, Jody" userId="f700768a-5749-4e0f-98d7-2b523cc7d418" providerId="ADAL" clId="{B53204AF-0A2E-4934-B513-505691C0CEDA}" dt="2021-01-01T21:39:45.131" v="102" actId="1036"/>
          <ac:spMkLst>
            <pc:docMk/>
            <pc:sldMk cId="919257849" sldId="494"/>
            <ac:spMk id="2" creationId="{00000000-0000-0000-0000-000000000000}"/>
          </ac:spMkLst>
        </pc:spChg>
        <pc:spChg chg="mod">
          <ac:chgData name="Swenson, Jody" userId="f700768a-5749-4e0f-98d7-2b523cc7d418" providerId="ADAL" clId="{B53204AF-0A2E-4934-B513-505691C0CEDA}" dt="2021-01-01T21:39:07.188" v="93" actId="20577"/>
          <ac:spMkLst>
            <pc:docMk/>
            <pc:sldMk cId="919257849" sldId="494"/>
            <ac:spMk id="4" creationId="{00000000-0000-0000-0000-000000000000}"/>
          </ac:spMkLst>
        </pc:spChg>
        <pc:spChg chg="mod">
          <ac:chgData name="Swenson, Jody" userId="f700768a-5749-4e0f-98d7-2b523cc7d418" providerId="ADAL" clId="{B53204AF-0A2E-4934-B513-505691C0CEDA}" dt="2021-01-01T21:37:35.185" v="78" actId="1038"/>
          <ac:spMkLst>
            <pc:docMk/>
            <pc:sldMk cId="919257849" sldId="494"/>
            <ac:spMk id="35" creationId="{00000000-0000-0000-0000-000000000000}"/>
          </ac:spMkLst>
        </pc:spChg>
        <pc:spChg chg="mod">
          <ac:chgData name="Swenson, Jody" userId="f700768a-5749-4e0f-98d7-2b523cc7d418" providerId="ADAL" clId="{B53204AF-0A2E-4934-B513-505691C0CEDA}" dt="2021-01-01T21:37:44.113" v="84" actId="1036"/>
          <ac:spMkLst>
            <pc:docMk/>
            <pc:sldMk cId="919257849" sldId="494"/>
            <ac:spMk id="36" creationId="{00000000-0000-0000-0000-000000000000}"/>
          </ac:spMkLst>
        </pc:spChg>
      </pc:sldChg>
      <pc:sldChg chg="modSp mod modAnim">
        <pc:chgData name="Swenson, Jody" userId="f700768a-5749-4e0f-98d7-2b523cc7d418" providerId="ADAL" clId="{B53204AF-0A2E-4934-B513-505691C0CEDA}" dt="2021-01-01T21:39:34.214" v="97" actId="255"/>
        <pc:sldMkLst>
          <pc:docMk/>
          <pc:sldMk cId="3286946767" sldId="495"/>
        </pc:sldMkLst>
        <pc:spChg chg="mod">
          <ac:chgData name="Swenson, Jody" userId="f700768a-5749-4e0f-98d7-2b523cc7d418" providerId="ADAL" clId="{B53204AF-0A2E-4934-B513-505691C0CEDA}" dt="2021-01-01T21:39:34.214" v="97" actId="255"/>
          <ac:spMkLst>
            <pc:docMk/>
            <pc:sldMk cId="3286946767" sldId="495"/>
            <ac:spMk id="2" creationId="{00000000-0000-0000-0000-000000000000}"/>
          </ac:spMkLst>
        </pc:spChg>
        <pc:spChg chg="mod">
          <ac:chgData name="Swenson, Jody" userId="f700768a-5749-4e0f-98d7-2b523cc7d418" providerId="ADAL" clId="{B53204AF-0A2E-4934-B513-505691C0CEDA}" dt="2021-01-01T21:37:57.106" v="87" actId="14100"/>
          <ac:spMkLst>
            <pc:docMk/>
            <pc:sldMk cId="3286946767" sldId="495"/>
            <ac:spMk id="4" creationId="{00000000-0000-0000-0000-000000000000}"/>
          </ac:spMkLst>
        </pc:spChg>
      </pc:sldChg>
      <pc:sldChg chg="modSp mod">
        <pc:chgData name="Swenson, Jody" userId="f700768a-5749-4e0f-98d7-2b523cc7d418" providerId="ADAL" clId="{B53204AF-0A2E-4934-B513-505691C0CEDA}" dt="2021-01-01T21:39:24.264" v="96" actId="1076"/>
        <pc:sldMkLst>
          <pc:docMk/>
          <pc:sldMk cId="3313322516" sldId="496"/>
        </pc:sldMkLst>
        <pc:spChg chg="mod">
          <ac:chgData name="Swenson, Jody" userId="f700768a-5749-4e0f-98d7-2b523cc7d418" providerId="ADAL" clId="{B53204AF-0A2E-4934-B513-505691C0CEDA}" dt="2021-01-01T21:39:24.264" v="96" actId="1076"/>
          <ac:spMkLst>
            <pc:docMk/>
            <pc:sldMk cId="3313322516" sldId="496"/>
            <ac:spMk id="2" creationId="{00000000-0000-0000-0000-000000000000}"/>
          </ac:spMkLst>
        </pc:spChg>
        <pc:spChg chg="mod">
          <ac:chgData name="Swenson, Jody" userId="f700768a-5749-4e0f-98d7-2b523cc7d418" providerId="ADAL" clId="{B53204AF-0A2E-4934-B513-505691C0CEDA}" dt="2021-01-01T21:39:11.796" v="94" actId="20577"/>
          <ac:spMkLst>
            <pc:docMk/>
            <pc:sldMk cId="3313322516" sldId="496"/>
            <ac:spMk id="4" creationId="{00000000-0000-0000-0000-000000000000}"/>
          </ac:spMkLst>
        </pc:spChg>
      </pc:sldChg>
      <pc:sldChg chg="modSp mod">
        <pc:chgData name="Swenson, Jody" userId="f700768a-5749-4e0f-98d7-2b523cc7d418" providerId="ADAL" clId="{B53204AF-0A2E-4934-B513-505691C0CEDA}" dt="2021-01-01T21:40:06.952" v="105" actId="1036"/>
        <pc:sldMkLst>
          <pc:docMk/>
          <pc:sldMk cId="3600034755" sldId="497"/>
        </pc:sldMkLst>
        <pc:spChg chg="mod">
          <ac:chgData name="Swenson, Jody" userId="f700768a-5749-4e0f-98d7-2b523cc7d418" providerId="ADAL" clId="{B53204AF-0A2E-4934-B513-505691C0CEDA}" dt="2021-01-01T21:40:06.952" v="105" actId="1036"/>
          <ac:spMkLst>
            <pc:docMk/>
            <pc:sldMk cId="3600034755" sldId="497"/>
            <ac:spMk id="2" creationId="{00000000-0000-0000-0000-000000000000}"/>
          </ac:spMkLst>
        </pc:spChg>
      </pc:sldChg>
      <pc:sldChg chg="modSp mod modAnim">
        <pc:chgData name="Swenson, Jody" userId="f700768a-5749-4e0f-98d7-2b523cc7d418" providerId="ADAL" clId="{B53204AF-0A2E-4934-B513-505691C0CEDA}" dt="2021-01-15T15:23:06.903" v="549" actId="1036"/>
        <pc:sldMkLst>
          <pc:docMk/>
          <pc:sldMk cId="3628261614" sldId="498"/>
        </pc:sldMkLst>
        <pc:spChg chg="mod">
          <ac:chgData name="Swenson, Jody" userId="f700768a-5749-4e0f-98d7-2b523cc7d418" providerId="ADAL" clId="{B53204AF-0A2E-4934-B513-505691C0CEDA}" dt="2021-01-01T21:40:22.304" v="150" actId="1037"/>
          <ac:spMkLst>
            <pc:docMk/>
            <pc:sldMk cId="3628261614" sldId="498"/>
            <ac:spMk id="2" creationId="{00000000-0000-0000-0000-000000000000}"/>
          </ac:spMkLst>
        </pc:spChg>
        <pc:spChg chg="mod">
          <ac:chgData name="Swenson, Jody" userId="f700768a-5749-4e0f-98d7-2b523cc7d418" providerId="ADAL" clId="{B53204AF-0A2E-4934-B513-505691C0CEDA}" dt="2021-01-15T15:23:06.903" v="549" actId="1036"/>
          <ac:spMkLst>
            <pc:docMk/>
            <pc:sldMk cId="3628261614" sldId="498"/>
            <ac:spMk id="8" creationId="{00000000-0000-0000-0000-000000000000}"/>
          </ac:spMkLst>
        </pc:spChg>
        <pc:picChg chg="mod">
          <ac:chgData name="Swenson, Jody" userId="f700768a-5749-4e0f-98d7-2b523cc7d418" providerId="ADAL" clId="{B53204AF-0A2E-4934-B513-505691C0CEDA}" dt="2021-01-15T15:23:06.903" v="549" actId="1036"/>
          <ac:picMkLst>
            <pc:docMk/>
            <pc:sldMk cId="3628261614" sldId="498"/>
            <ac:picMk id="3" creationId="{FF47A16C-DB63-455C-87F3-013B55A1A3E9}"/>
          </ac:picMkLst>
        </pc:picChg>
        <pc:picChg chg="mod">
          <ac:chgData name="Swenson, Jody" userId="f700768a-5749-4e0f-98d7-2b523cc7d418" providerId="ADAL" clId="{B53204AF-0A2E-4934-B513-505691C0CEDA}" dt="2021-01-15T15:23:06.903" v="549" actId="1036"/>
          <ac:picMkLst>
            <pc:docMk/>
            <pc:sldMk cId="3628261614" sldId="498"/>
            <ac:picMk id="7" creationId="{00000000-0000-0000-0000-000000000000}"/>
          </ac:picMkLst>
        </pc:picChg>
      </pc:sldChg>
      <pc:sldChg chg="modSp mod">
        <pc:chgData name="Swenson, Jody" userId="f700768a-5749-4e0f-98d7-2b523cc7d418" providerId="ADAL" clId="{B53204AF-0A2E-4934-B513-505691C0CEDA}" dt="2021-01-01T21:40:49.359" v="154" actId="255"/>
        <pc:sldMkLst>
          <pc:docMk/>
          <pc:sldMk cId="3124718779" sldId="500"/>
        </pc:sldMkLst>
        <pc:spChg chg="mod">
          <ac:chgData name="Swenson, Jody" userId="f700768a-5749-4e0f-98d7-2b523cc7d418" providerId="ADAL" clId="{B53204AF-0A2E-4934-B513-505691C0CEDA}" dt="2021-01-01T21:40:49.359" v="154" actId="255"/>
          <ac:spMkLst>
            <pc:docMk/>
            <pc:sldMk cId="3124718779" sldId="500"/>
            <ac:spMk id="2" creationId="{00000000-0000-0000-0000-000000000000}"/>
          </ac:spMkLst>
        </pc:spChg>
      </pc:sldChg>
      <pc:sldChg chg="del">
        <pc:chgData name="Swenson, Jody" userId="f700768a-5749-4e0f-98d7-2b523cc7d418" providerId="ADAL" clId="{B53204AF-0A2E-4934-B513-505691C0CEDA}" dt="2021-01-01T21:41:45.692" v="155" actId="2696"/>
        <pc:sldMkLst>
          <pc:docMk/>
          <pc:sldMk cId="1088940098" sldId="525"/>
        </pc:sldMkLst>
      </pc:sldChg>
      <pc:sldChg chg="add">
        <pc:chgData name="Swenson, Jody" userId="f700768a-5749-4e0f-98d7-2b523cc7d418" providerId="ADAL" clId="{B53204AF-0A2E-4934-B513-505691C0CEDA}" dt="2021-01-01T21:42:00.938" v="156"/>
        <pc:sldMkLst>
          <pc:docMk/>
          <pc:sldMk cId="2459506794" sldId="525"/>
        </pc:sldMkLst>
      </pc:sldChg>
      <pc:sldChg chg="del">
        <pc:chgData name="Swenson, Jody" userId="f700768a-5749-4e0f-98d7-2b523cc7d418" providerId="ADAL" clId="{B53204AF-0A2E-4934-B513-505691C0CEDA}" dt="2021-01-01T21:41:45.692" v="155" actId="2696"/>
        <pc:sldMkLst>
          <pc:docMk/>
          <pc:sldMk cId="162598640" sldId="526"/>
        </pc:sldMkLst>
      </pc:sldChg>
      <pc:sldChg chg="add">
        <pc:chgData name="Swenson, Jody" userId="f700768a-5749-4e0f-98d7-2b523cc7d418" providerId="ADAL" clId="{B53204AF-0A2E-4934-B513-505691C0CEDA}" dt="2021-01-01T21:42:00.938" v="156"/>
        <pc:sldMkLst>
          <pc:docMk/>
          <pc:sldMk cId="917322005" sldId="526"/>
        </pc:sldMkLst>
      </pc:sldChg>
      <pc:sldChg chg="del">
        <pc:chgData name="Swenson, Jody" userId="f700768a-5749-4e0f-98d7-2b523cc7d418" providerId="ADAL" clId="{B53204AF-0A2E-4934-B513-505691C0CEDA}" dt="2021-01-05T23:35:02.915" v="385" actId="2696"/>
        <pc:sldMkLst>
          <pc:docMk/>
          <pc:sldMk cId="3471834386" sldId="529"/>
        </pc:sldMkLst>
      </pc:sldChg>
      <pc:sldChg chg="ord">
        <pc:chgData name="Swenson, Jody" userId="f700768a-5749-4e0f-98d7-2b523cc7d418" providerId="ADAL" clId="{B53204AF-0A2E-4934-B513-505691C0CEDA}" dt="2021-01-01T22:17:24.120" v="163"/>
        <pc:sldMkLst>
          <pc:docMk/>
          <pc:sldMk cId="129857286" sldId="530"/>
        </pc:sldMkLst>
      </pc:sldChg>
      <pc:sldChg chg="modSp del mod">
        <pc:chgData name="Swenson, Jody" userId="f700768a-5749-4e0f-98d7-2b523cc7d418" providerId="ADAL" clId="{B53204AF-0A2E-4934-B513-505691C0CEDA}" dt="2021-01-05T23:27:30.627" v="196" actId="47"/>
        <pc:sldMkLst>
          <pc:docMk/>
          <pc:sldMk cId="2333352806" sldId="532"/>
        </pc:sldMkLst>
        <pc:spChg chg="mod">
          <ac:chgData name="Swenson, Jody" userId="f700768a-5749-4e0f-98d7-2b523cc7d418" providerId="ADAL" clId="{B53204AF-0A2E-4934-B513-505691C0CEDA}" dt="2021-01-01T21:51:45.486" v="159" actId="14100"/>
          <ac:spMkLst>
            <pc:docMk/>
            <pc:sldMk cId="2333352806" sldId="532"/>
            <ac:spMk id="5" creationId="{00000000-0000-0000-0000-000000000000}"/>
          </ac:spMkLst>
        </pc:spChg>
      </pc:sldChg>
      <pc:sldChg chg="del">
        <pc:chgData name="Swenson, Jody" userId="f700768a-5749-4e0f-98d7-2b523cc7d418" providerId="ADAL" clId="{B53204AF-0A2E-4934-B513-505691C0CEDA}" dt="2021-01-05T23:36:09.974" v="390" actId="47"/>
        <pc:sldMkLst>
          <pc:docMk/>
          <pc:sldMk cId="2751223939" sldId="534"/>
        </pc:sldMkLst>
      </pc:sldChg>
      <pc:sldChg chg="modSp mod modAnim">
        <pc:chgData name="Swenson, Jody" userId="f700768a-5749-4e0f-98d7-2b523cc7d418" providerId="ADAL" clId="{B53204AF-0A2E-4934-B513-505691C0CEDA}" dt="2021-01-05T23:37:47.703" v="427"/>
        <pc:sldMkLst>
          <pc:docMk/>
          <pc:sldMk cId="2564578954" sldId="535"/>
        </pc:sldMkLst>
        <pc:spChg chg="mod">
          <ac:chgData name="Swenson, Jody" userId="f700768a-5749-4e0f-98d7-2b523cc7d418" providerId="ADAL" clId="{B53204AF-0A2E-4934-B513-505691C0CEDA}" dt="2021-01-05T23:37:03.251" v="425" actId="20577"/>
          <ac:spMkLst>
            <pc:docMk/>
            <pc:sldMk cId="2564578954" sldId="535"/>
            <ac:spMk id="7" creationId="{00000000-0000-0000-0000-000000000000}"/>
          </ac:spMkLst>
        </pc:spChg>
      </pc:sldChg>
      <pc:sldChg chg="modSp mod">
        <pc:chgData name="Swenson, Jody" userId="f700768a-5749-4e0f-98d7-2b523cc7d418" providerId="ADAL" clId="{B53204AF-0A2E-4934-B513-505691C0CEDA}" dt="2021-01-01T21:40:36.416" v="153" actId="1036"/>
        <pc:sldMkLst>
          <pc:docMk/>
          <pc:sldMk cId="2256658097" sldId="547"/>
        </pc:sldMkLst>
        <pc:spChg chg="mod">
          <ac:chgData name="Swenson, Jody" userId="f700768a-5749-4e0f-98d7-2b523cc7d418" providerId="ADAL" clId="{B53204AF-0A2E-4934-B513-505691C0CEDA}" dt="2021-01-01T21:40:36.416" v="153" actId="1036"/>
          <ac:spMkLst>
            <pc:docMk/>
            <pc:sldMk cId="2256658097" sldId="547"/>
            <ac:spMk id="8" creationId="{00000000-0000-0000-0000-000000000000}"/>
          </ac:spMkLst>
        </pc:spChg>
        <pc:picChg chg="mod">
          <ac:chgData name="Swenson, Jody" userId="f700768a-5749-4e0f-98d7-2b523cc7d418" providerId="ADAL" clId="{B53204AF-0A2E-4934-B513-505691C0CEDA}" dt="2021-01-01T21:40:36.416" v="153" actId="1036"/>
          <ac:picMkLst>
            <pc:docMk/>
            <pc:sldMk cId="2256658097" sldId="547"/>
            <ac:picMk id="4" creationId="{80BE7BDC-160F-4EF8-A7B3-688C445BB2B0}"/>
          </ac:picMkLst>
        </pc:picChg>
      </pc:sldChg>
      <pc:sldChg chg="modSp add del mod modAnim">
        <pc:chgData name="Swenson, Jody" userId="f700768a-5749-4e0f-98d7-2b523cc7d418" providerId="ADAL" clId="{B53204AF-0A2E-4934-B513-505691C0CEDA}" dt="2021-01-05T23:34:46.610" v="383"/>
        <pc:sldMkLst>
          <pc:docMk/>
          <pc:sldMk cId="1538223716" sldId="548"/>
        </pc:sldMkLst>
        <pc:spChg chg="mod">
          <ac:chgData name="Swenson, Jody" userId="f700768a-5749-4e0f-98d7-2b523cc7d418" providerId="ADAL" clId="{B53204AF-0A2E-4934-B513-505691C0CEDA}" dt="2021-01-05T23:33:47.062" v="379" actId="1076"/>
          <ac:spMkLst>
            <pc:docMk/>
            <pc:sldMk cId="1538223716" sldId="548"/>
            <ac:spMk id="4" creationId="{00000000-0000-0000-0000-000000000000}"/>
          </ac:spMkLst>
        </pc:spChg>
        <pc:spChg chg="mod">
          <ac:chgData name="Swenson, Jody" userId="f700768a-5749-4e0f-98d7-2b523cc7d418" providerId="ADAL" clId="{B53204AF-0A2E-4934-B513-505691C0CEDA}" dt="2021-01-05T23:34:46.610" v="383"/>
          <ac:spMkLst>
            <pc:docMk/>
            <pc:sldMk cId="1538223716" sldId="548"/>
            <ac:spMk id="5" creationId="{84C3CFAE-5E0B-4609-AC57-116B1758379A}"/>
          </ac:spMkLst>
        </pc:spChg>
      </pc:sldChg>
      <pc:sldChg chg="add ord">
        <pc:chgData name="Swenson, Jody" userId="f700768a-5749-4e0f-98d7-2b523cc7d418" providerId="ADAL" clId="{B53204AF-0A2E-4934-B513-505691C0CEDA}" dt="2021-01-05T23:35:33.192" v="388"/>
        <pc:sldMkLst>
          <pc:docMk/>
          <pc:sldMk cId="3471834386" sldId="549"/>
        </pc:sldMkLst>
      </pc:sldChg>
      <pc:sldChg chg="add">
        <pc:chgData name="Swenson, Jody" userId="f700768a-5749-4e0f-98d7-2b523cc7d418" providerId="ADAL" clId="{B53204AF-0A2E-4934-B513-505691C0CEDA}" dt="2021-01-05T23:36:06.448" v="389"/>
        <pc:sldMkLst>
          <pc:docMk/>
          <pc:sldMk cId="2080594010" sldId="550"/>
        </pc:sldMkLst>
      </pc:sldChg>
      <pc:sldChg chg="add">
        <pc:chgData name="Swenson, Jody" userId="f700768a-5749-4e0f-98d7-2b523cc7d418" providerId="ADAL" clId="{B53204AF-0A2E-4934-B513-505691C0CEDA}" dt="2021-01-05T23:38:58.819" v="429"/>
        <pc:sldMkLst>
          <pc:docMk/>
          <pc:sldMk cId="3842384993" sldId="551"/>
        </pc:sldMkLst>
      </pc:sldChg>
      <pc:sldChg chg="modSp add mod">
        <pc:chgData name="Swenson, Jody" userId="f700768a-5749-4e0f-98d7-2b523cc7d418" providerId="ADAL" clId="{B53204AF-0A2E-4934-B513-505691C0CEDA}" dt="2021-01-05T23:47:39.110" v="449" actId="1035"/>
        <pc:sldMkLst>
          <pc:docMk/>
          <pc:sldMk cId="4087237844" sldId="552"/>
        </pc:sldMkLst>
        <pc:spChg chg="mod">
          <ac:chgData name="Swenson, Jody" userId="f700768a-5749-4e0f-98d7-2b523cc7d418" providerId="ADAL" clId="{B53204AF-0A2E-4934-B513-505691C0CEDA}" dt="2021-01-05T23:47:39.110" v="449" actId="1035"/>
          <ac:spMkLst>
            <pc:docMk/>
            <pc:sldMk cId="4087237844" sldId="552"/>
            <ac:spMk id="7" creationId="{00000000-0000-0000-0000-000000000000}"/>
          </ac:spMkLst>
        </pc:spChg>
      </pc:sldChg>
      <pc:sldChg chg="add del">
        <pc:chgData name="Swenson, Jody" userId="f700768a-5749-4e0f-98d7-2b523cc7d418" providerId="ADAL" clId="{B53204AF-0A2E-4934-B513-505691C0CEDA}" dt="2021-01-12T21:28:14.768" v="453"/>
        <pc:sldMkLst>
          <pc:docMk/>
          <pc:sldMk cId="2051894878" sldId="553"/>
        </pc:sldMkLst>
      </pc:sldChg>
      <pc:sldChg chg="add">
        <pc:chgData name="Swenson, Jody" userId="f700768a-5749-4e0f-98d7-2b523cc7d418" providerId="ADAL" clId="{B53204AF-0A2E-4934-B513-505691C0CEDA}" dt="2021-01-12T21:28:14.768" v="453"/>
        <pc:sldMkLst>
          <pc:docMk/>
          <pc:sldMk cId="3882938088" sldId="554"/>
        </pc:sldMkLst>
      </pc:sldChg>
      <pc:sldMasterChg chg="delSldLayout">
        <pc:chgData name="Swenson, Jody" userId="f700768a-5749-4e0f-98d7-2b523cc7d418" providerId="ADAL" clId="{B53204AF-0A2E-4934-B513-505691C0CEDA}" dt="2021-01-01T21:41:45.692" v="155" actId="2696"/>
        <pc:sldMasterMkLst>
          <pc:docMk/>
          <pc:sldMasterMk cId="3284021001" sldId="2147483728"/>
        </pc:sldMasterMkLst>
        <pc:sldLayoutChg chg="del">
          <pc:chgData name="Swenson, Jody" userId="f700768a-5749-4e0f-98d7-2b523cc7d418" providerId="ADAL" clId="{B53204AF-0A2E-4934-B513-505691C0CEDA}" dt="2021-01-01T21:29:10.674" v="0" actId="2696"/>
          <pc:sldLayoutMkLst>
            <pc:docMk/>
            <pc:sldMasterMk cId="3284021001" sldId="2147483728"/>
            <pc:sldLayoutMk cId="999514686" sldId="2147483868"/>
          </pc:sldLayoutMkLst>
        </pc:sldLayoutChg>
        <pc:sldLayoutChg chg="del">
          <pc:chgData name="Swenson, Jody" userId="f700768a-5749-4e0f-98d7-2b523cc7d418" providerId="ADAL" clId="{B53204AF-0A2E-4934-B513-505691C0CEDA}" dt="2021-01-01T21:41:45.692" v="155" actId="2696"/>
          <pc:sldLayoutMkLst>
            <pc:docMk/>
            <pc:sldMasterMk cId="3284021001" sldId="2147483728"/>
            <pc:sldLayoutMk cId="2666069687" sldId="2147483899"/>
          </pc:sldLayoutMkLst>
        </pc:sldLayoutChg>
      </pc:sldMasterChg>
      <pc:sldMasterChg chg="delSldLayout">
        <pc:chgData name="Swenson, Jody" userId="f700768a-5749-4e0f-98d7-2b523cc7d418" providerId="ADAL" clId="{B53204AF-0A2E-4934-B513-505691C0CEDA}" dt="2021-01-12T21:28:11.435" v="452" actId="47"/>
        <pc:sldMasterMkLst>
          <pc:docMk/>
          <pc:sldMasterMk cId="1833055535" sldId="2147483948"/>
        </pc:sldMasterMkLst>
        <pc:sldLayoutChg chg="del">
          <pc:chgData name="Swenson, Jody" userId="f700768a-5749-4e0f-98d7-2b523cc7d418" providerId="ADAL" clId="{B53204AF-0A2E-4934-B513-505691C0CEDA}" dt="2021-01-12T21:28:11.435" v="452" actId="47"/>
          <pc:sldLayoutMkLst>
            <pc:docMk/>
            <pc:sldMasterMk cId="1833055535" sldId="2147483948"/>
            <pc:sldLayoutMk cId="4169283647" sldId="2147483967"/>
          </pc:sldLayoutMkLst>
        </pc:sldLayoutChg>
      </pc:sldMasterChg>
    </pc:docChg>
  </pc:docChgLst>
  <pc:docChgLst>
    <pc:chgData name="Swenson, Jody" userId="f700768a-5749-4e0f-98d7-2b523cc7d418" providerId="ADAL" clId="{4C4FE2F7-2D05-4156-9AD5-1035A4623729}"/>
    <pc:docChg chg="custSel addSld delSld modSld">
      <pc:chgData name="Swenson, Jody" userId="f700768a-5749-4e0f-98d7-2b523cc7d418" providerId="ADAL" clId="{4C4FE2F7-2D05-4156-9AD5-1035A4623729}" dt="2021-06-12T20:40:18.827" v="51"/>
      <pc:docMkLst>
        <pc:docMk/>
      </pc:docMkLst>
      <pc:sldChg chg="del">
        <pc:chgData name="Swenson, Jody" userId="f700768a-5749-4e0f-98d7-2b523cc7d418" providerId="ADAL" clId="{4C4FE2F7-2D05-4156-9AD5-1035A4623729}" dt="2021-06-12T20:17:20.958" v="0" actId="47"/>
        <pc:sldMkLst>
          <pc:docMk/>
          <pc:sldMk cId="1238980999" sldId="483"/>
        </pc:sldMkLst>
      </pc:sldChg>
      <pc:sldChg chg="del">
        <pc:chgData name="Swenson, Jody" userId="f700768a-5749-4e0f-98d7-2b523cc7d418" providerId="ADAL" clId="{4C4FE2F7-2D05-4156-9AD5-1035A4623729}" dt="2021-06-12T20:17:23.409" v="1" actId="47"/>
        <pc:sldMkLst>
          <pc:docMk/>
          <pc:sldMk cId="3082098140" sldId="484"/>
        </pc:sldMkLst>
      </pc:sldChg>
      <pc:sldChg chg="add">
        <pc:chgData name="Swenson, Jody" userId="f700768a-5749-4e0f-98d7-2b523cc7d418" providerId="ADAL" clId="{4C4FE2F7-2D05-4156-9AD5-1035A4623729}" dt="2021-06-12T20:17:26.154" v="2"/>
        <pc:sldMkLst>
          <pc:docMk/>
          <pc:sldMk cId="3207567892" sldId="484"/>
        </pc:sldMkLst>
      </pc:sldChg>
      <pc:sldChg chg="addSp delSp modSp add mod delAnim modAnim">
        <pc:chgData name="Swenson, Jody" userId="f700768a-5749-4e0f-98d7-2b523cc7d418" providerId="ADAL" clId="{4C4FE2F7-2D05-4156-9AD5-1035A4623729}" dt="2021-06-12T20:40:18.827" v="51"/>
        <pc:sldMkLst>
          <pc:docMk/>
          <pc:sldMk cId="3100123050" sldId="534"/>
        </pc:sldMkLst>
        <pc:spChg chg="mod">
          <ac:chgData name="Swenson, Jody" userId="f700768a-5749-4e0f-98d7-2b523cc7d418" providerId="ADAL" clId="{4C4FE2F7-2D05-4156-9AD5-1035A4623729}" dt="2021-06-12T20:38:56.865" v="47"/>
          <ac:spMkLst>
            <pc:docMk/>
            <pc:sldMk cId="3100123050" sldId="534"/>
            <ac:spMk id="8" creationId="{00000000-0000-0000-0000-000000000000}"/>
          </ac:spMkLst>
        </pc:spChg>
        <pc:spChg chg="del">
          <ac:chgData name="Swenson, Jody" userId="f700768a-5749-4e0f-98d7-2b523cc7d418" providerId="ADAL" clId="{4C4FE2F7-2D05-4156-9AD5-1035A4623729}" dt="2021-06-12T20:24:55.752" v="15" actId="478"/>
          <ac:spMkLst>
            <pc:docMk/>
            <pc:sldMk cId="3100123050" sldId="534"/>
            <ac:spMk id="15" creationId="{EF2DA269-F5A4-4371-AC5B-ADFF131E8CD2}"/>
          </ac:spMkLst>
        </pc:spChg>
        <pc:picChg chg="add mod">
          <ac:chgData name="Swenson, Jody" userId="f700768a-5749-4e0f-98d7-2b523cc7d418" providerId="ADAL" clId="{4C4FE2F7-2D05-4156-9AD5-1035A4623729}" dt="2021-06-12T20:24:53.122" v="14" actId="1076"/>
          <ac:picMkLst>
            <pc:docMk/>
            <pc:sldMk cId="3100123050" sldId="534"/>
            <ac:picMk id="4" creationId="{4529BF70-07CD-410F-9FCE-C63B9E7F9D9B}"/>
          </ac:picMkLst>
        </pc:picChg>
        <pc:picChg chg="del">
          <ac:chgData name="Swenson, Jody" userId="f700768a-5749-4e0f-98d7-2b523cc7d418" providerId="ADAL" clId="{4C4FE2F7-2D05-4156-9AD5-1035A4623729}" dt="2021-06-12T20:24:41.508" v="9" actId="478"/>
          <ac:picMkLst>
            <pc:docMk/>
            <pc:sldMk cId="3100123050" sldId="534"/>
            <ac:picMk id="12" creationId="{EF301707-177D-49AF-BD2A-941899AA3E73}"/>
          </ac:picMkLst>
        </pc:picChg>
      </pc:sldChg>
      <pc:sldChg chg="modSp add">
        <pc:chgData name="Swenson, Jody" userId="f700768a-5749-4e0f-98d7-2b523cc7d418" providerId="ADAL" clId="{4C4FE2F7-2D05-4156-9AD5-1035A4623729}" dt="2021-06-12T20:17:49.106" v="8" actId="20577"/>
        <pc:sldMkLst>
          <pc:docMk/>
          <pc:sldMk cId="2102732176" sldId="560"/>
        </pc:sldMkLst>
        <pc:spChg chg="mod">
          <ac:chgData name="Swenson, Jody" userId="f700768a-5749-4e0f-98d7-2b523cc7d418" providerId="ADAL" clId="{4C4FE2F7-2D05-4156-9AD5-1035A4623729}" dt="2021-06-12T20:17:49.106" v="8" actId="20577"/>
          <ac:spMkLst>
            <pc:docMk/>
            <pc:sldMk cId="2102732176" sldId="560"/>
            <ac:spMk id="79" creationId="{00000000-0000-0000-0000-000000000000}"/>
          </ac:spMkLst>
        </pc:spChg>
      </pc:sldChg>
      <pc:sldMasterChg chg="delSldLayout">
        <pc:chgData name="Swenson, Jody" userId="f700768a-5749-4e0f-98d7-2b523cc7d418" providerId="ADAL" clId="{4C4FE2F7-2D05-4156-9AD5-1035A4623729}" dt="2021-06-12T20:17:23.409" v="1" actId="47"/>
        <pc:sldMasterMkLst>
          <pc:docMk/>
          <pc:sldMasterMk cId="3284021001" sldId="2147483728"/>
        </pc:sldMasterMkLst>
        <pc:sldLayoutChg chg="del">
          <pc:chgData name="Swenson, Jody" userId="f700768a-5749-4e0f-98d7-2b523cc7d418" providerId="ADAL" clId="{4C4FE2F7-2D05-4156-9AD5-1035A4623729}" dt="2021-06-12T20:17:20.958" v="0" actId="47"/>
          <pc:sldLayoutMkLst>
            <pc:docMk/>
            <pc:sldMasterMk cId="3284021001" sldId="2147483728"/>
            <pc:sldLayoutMk cId="4194478270" sldId="2147483871"/>
          </pc:sldLayoutMkLst>
        </pc:sldLayoutChg>
        <pc:sldLayoutChg chg="del">
          <pc:chgData name="Swenson, Jody" userId="f700768a-5749-4e0f-98d7-2b523cc7d418" providerId="ADAL" clId="{4C4FE2F7-2D05-4156-9AD5-1035A4623729}" dt="2021-06-12T20:17:23.409" v="1" actId="47"/>
          <pc:sldLayoutMkLst>
            <pc:docMk/>
            <pc:sldMasterMk cId="3284021001" sldId="2147483728"/>
            <pc:sldLayoutMk cId="2012537502" sldId="2147483872"/>
          </pc:sldLayoutMkLst>
        </pc:sldLayoutChg>
      </pc:sldMasterChg>
    </pc:docChg>
  </pc:docChgLst>
  <pc:docChgLst>
    <pc:chgData name="Swenson, Jody" userId="f700768a-5749-4e0f-98d7-2b523cc7d418" providerId="ADAL" clId="{27F14210-CE28-4812-9050-73E4514679B7}"/>
    <pc:docChg chg="custSel modSld">
      <pc:chgData name="Swenson, Jody" userId="f700768a-5749-4e0f-98d7-2b523cc7d418" providerId="ADAL" clId="{27F14210-CE28-4812-9050-73E4514679B7}" dt="2022-01-10T18:30:06.534" v="4" actId="478"/>
      <pc:docMkLst>
        <pc:docMk/>
      </pc:docMkLst>
      <pc:sldChg chg="addSp delSp modSp mod delAnim modAnim">
        <pc:chgData name="Swenson, Jody" userId="f700768a-5749-4e0f-98d7-2b523cc7d418" providerId="ADAL" clId="{27F14210-CE28-4812-9050-73E4514679B7}" dt="2022-01-10T18:30:06.534" v="4" actId="478"/>
        <pc:sldMkLst>
          <pc:docMk/>
          <pc:sldMk cId="3313322516" sldId="496"/>
        </pc:sldMkLst>
        <pc:spChg chg="add del mod">
          <ac:chgData name="Swenson, Jody" userId="f700768a-5749-4e0f-98d7-2b523cc7d418" providerId="ADAL" clId="{27F14210-CE28-4812-9050-73E4514679B7}" dt="2022-01-10T18:30:06.534" v="4" actId="478"/>
          <ac:spMkLst>
            <pc:docMk/>
            <pc:sldMk cId="3313322516" sldId="496"/>
            <ac:spMk id="33" creationId="{DE232469-70DC-4755-AB4C-47878990008D}"/>
          </ac:spMkLst>
        </pc:spChg>
      </pc:sldChg>
      <pc:sldChg chg="addSp modSp mod modAnim">
        <pc:chgData name="Swenson, Jody" userId="f700768a-5749-4e0f-98d7-2b523cc7d418" providerId="ADAL" clId="{27F14210-CE28-4812-9050-73E4514679B7}" dt="2022-01-10T18:30:01.223" v="3" actId="1076"/>
        <pc:sldMkLst>
          <pc:docMk/>
          <pc:sldMk cId="3124718779" sldId="500"/>
        </pc:sldMkLst>
        <pc:spChg chg="add mod">
          <ac:chgData name="Swenson, Jody" userId="f700768a-5749-4e0f-98d7-2b523cc7d418" providerId="ADAL" clId="{27F14210-CE28-4812-9050-73E4514679B7}" dt="2022-01-10T18:30:01.223" v="3" actId="1076"/>
          <ac:spMkLst>
            <pc:docMk/>
            <pc:sldMk cId="3124718779" sldId="500"/>
            <ac:spMk id="4" creationId="{605B181F-7DEF-4351-A4A2-E9F59F46646E}"/>
          </ac:spMkLst>
        </pc:spChg>
      </pc:sldChg>
    </pc:docChg>
  </pc:docChgLst>
  <pc:docChgLst>
    <pc:chgData name="Swenson, Jody" userId="f700768a-5749-4e0f-98d7-2b523cc7d418" providerId="ADAL" clId="{BA87FCF8-F4AD-4FBD-BA22-19CFD06ED686}"/>
    <pc:docChg chg="undo custSel addSld delSld modSld sldOrd">
      <pc:chgData name="Swenson, Jody" userId="f700768a-5749-4e0f-98d7-2b523cc7d418" providerId="ADAL" clId="{BA87FCF8-F4AD-4FBD-BA22-19CFD06ED686}" dt="2021-07-27T20:43:01.441" v="1933" actId="1076"/>
      <pc:docMkLst>
        <pc:docMk/>
      </pc:docMkLst>
      <pc:sldChg chg="modSp add del mod addAnim delAnim modAnim">
        <pc:chgData name="Swenson, Jody" userId="f700768a-5749-4e0f-98d7-2b523cc7d418" providerId="ADAL" clId="{BA87FCF8-F4AD-4FBD-BA22-19CFD06ED686}" dt="2021-07-27T20:08:48.303" v="1590" actId="47"/>
        <pc:sldMkLst>
          <pc:docMk/>
          <pc:sldMk cId="1351158691" sldId="433"/>
        </pc:sldMkLst>
        <pc:spChg chg="mod">
          <ac:chgData name="Swenson, Jody" userId="f700768a-5749-4e0f-98d7-2b523cc7d418" providerId="ADAL" clId="{BA87FCF8-F4AD-4FBD-BA22-19CFD06ED686}" dt="2021-07-27T01:30:48.240" v="51" actId="6549"/>
          <ac:spMkLst>
            <pc:docMk/>
            <pc:sldMk cId="1351158691" sldId="433"/>
            <ac:spMk id="4" creationId="{00000000-0000-0000-0000-000000000000}"/>
          </ac:spMkLst>
        </pc:spChg>
        <pc:spChg chg="mod">
          <ac:chgData name="Swenson, Jody" userId="f700768a-5749-4e0f-98d7-2b523cc7d418" providerId="ADAL" clId="{BA87FCF8-F4AD-4FBD-BA22-19CFD06ED686}" dt="2021-07-27T01:28:36.798" v="37" actId="1076"/>
          <ac:spMkLst>
            <pc:docMk/>
            <pc:sldMk cId="1351158691" sldId="433"/>
            <ac:spMk id="24" creationId="{00000000-0000-0000-0000-000000000000}"/>
          </ac:spMkLst>
        </pc:spChg>
      </pc:sldChg>
      <pc:sldChg chg="modSp mod">
        <pc:chgData name="Swenson, Jody" userId="f700768a-5749-4e0f-98d7-2b523cc7d418" providerId="ADAL" clId="{BA87FCF8-F4AD-4FBD-BA22-19CFD06ED686}" dt="2021-07-27T18:43:41.319" v="989" actId="255"/>
        <pc:sldMkLst>
          <pc:docMk/>
          <pc:sldMk cId="2718303353" sldId="469"/>
        </pc:sldMkLst>
        <pc:spChg chg="mod">
          <ac:chgData name="Swenson, Jody" userId="f700768a-5749-4e0f-98d7-2b523cc7d418" providerId="ADAL" clId="{BA87FCF8-F4AD-4FBD-BA22-19CFD06ED686}" dt="2021-07-27T18:43:41.319" v="989" actId="255"/>
          <ac:spMkLst>
            <pc:docMk/>
            <pc:sldMk cId="2718303353" sldId="469"/>
            <ac:spMk id="2" creationId="{00000000-0000-0000-0000-000000000000}"/>
          </ac:spMkLst>
        </pc:spChg>
      </pc:sldChg>
      <pc:sldChg chg="del">
        <pc:chgData name="Swenson, Jody" userId="f700768a-5749-4e0f-98d7-2b523cc7d418" providerId="ADAL" clId="{BA87FCF8-F4AD-4FBD-BA22-19CFD06ED686}" dt="2021-07-26T19:08:36.325" v="1" actId="2696"/>
        <pc:sldMkLst>
          <pc:docMk/>
          <pc:sldMk cId="428377764" sldId="476"/>
        </pc:sldMkLst>
      </pc:sldChg>
      <pc:sldChg chg="del">
        <pc:chgData name="Swenson, Jody" userId="f700768a-5749-4e0f-98d7-2b523cc7d418" providerId="ADAL" clId="{BA87FCF8-F4AD-4FBD-BA22-19CFD06ED686}" dt="2021-07-26T19:08:36.325" v="1" actId="2696"/>
        <pc:sldMkLst>
          <pc:docMk/>
          <pc:sldMk cId="235989058" sldId="477"/>
        </pc:sldMkLst>
      </pc:sldChg>
      <pc:sldChg chg="modSp mod">
        <pc:chgData name="Swenson, Jody" userId="f700768a-5749-4e0f-98d7-2b523cc7d418" providerId="ADAL" clId="{BA87FCF8-F4AD-4FBD-BA22-19CFD06ED686}" dt="2021-07-27T20:14:42.735" v="1607" actId="255"/>
        <pc:sldMkLst>
          <pc:docMk/>
          <pc:sldMk cId="3068792815" sldId="481"/>
        </pc:sldMkLst>
        <pc:spChg chg="mod">
          <ac:chgData name="Swenson, Jody" userId="f700768a-5749-4e0f-98d7-2b523cc7d418" providerId="ADAL" clId="{BA87FCF8-F4AD-4FBD-BA22-19CFD06ED686}" dt="2021-07-27T20:14:42.735" v="1607" actId="255"/>
          <ac:spMkLst>
            <pc:docMk/>
            <pc:sldMk cId="3068792815" sldId="481"/>
            <ac:spMk id="2" creationId="{00000000-0000-0000-0000-000000000000}"/>
          </ac:spMkLst>
        </pc:spChg>
      </pc:sldChg>
      <pc:sldChg chg="delSp mod delAnim">
        <pc:chgData name="Swenson, Jody" userId="f700768a-5749-4e0f-98d7-2b523cc7d418" providerId="ADAL" clId="{BA87FCF8-F4AD-4FBD-BA22-19CFD06ED686}" dt="2021-07-27T20:38:04.056" v="1640" actId="21"/>
        <pc:sldMkLst>
          <pc:docMk/>
          <pc:sldMk cId="1266139505" sldId="493"/>
        </pc:sldMkLst>
        <pc:spChg chg="del">
          <ac:chgData name="Swenson, Jody" userId="f700768a-5749-4e0f-98d7-2b523cc7d418" providerId="ADAL" clId="{BA87FCF8-F4AD-4FBD-BA22-19CFD06ED686}" dt="2021-07-27T20:38:04.056" v="1640" actId="21"/>
          <ac:spMkLst>
            <pc:docMk/>
            <pc:sldMk cId="1266139505" sldId="493"/>
            <ac:spMk id="6" creationId="{AC412782-B62C-4FAF-993C-658536A9A01F}"/>
          </ac:spMkLst>
        </pc:spChg>
      </pc:sldChg>
      <pc:sldChg chg="modSp mod modAnim">
        <pc:chgData name="Swenson, Jody" userId="f700768a-5749-4e0f-98d7-2b523cc7d418" providerId="ADAL" clId="{BA87FCF8-F4AD-4FBD-BA22-19CFD06ED686}" dt="2021-07-27T20:42:38.050" v="1930" actId="1076"/>
        <pc:sldMkLst>
          <pc:docMk/>
          <pc:sldMk cId="919257849" sldId="494"/>
        </pc:sldMkLst>
        <pc:spChg chg="mod">
          <ac:chgData name="Swenson, Jody" userId="f700768a-5749-4e0f-98d7-2b523cc7d418" providerId="ADAL" clId="{BA87FCF8-F4AD-4FBD-BA22-19CFD06ED686}" dt="2021-07-27T20:42:38.050" v="1930" actId="1076"/>
          <ac:spMkLst>
            <pc:docMk/>
            <pc:sldMk cId="919257849" sldId="494"/>
            <ac:spMk id="2" creationId="{00000000-0000-0000-0000-000000000000}"/>
          </ac:spMkLst>
        </pc:spChg>
        <pc:spChg chg="mod">
          <ac:chgData name="Swenson, Jody" userId="f700768a-5749-4e0f-98d7-2b523cc7d418" providerId="ADAL" clId="{BA87FCF8-F4AD-4FBD-BA22-19CFD06ED686}" dt="2021-07-27T20:42:36.018" v="1929" actId="1037"/>
          <ac:spMkLst>
            <pc:docMk/>
            <pc:sldMk cId="919257849" sldId="494"/>
            <ac:spMk id="4" creationId="{00000000-0000-0000-0000-000000000000}"/>
          </ac:spMkLst>
        </pc:spChg>
        <pc:grpChg chg="mod">
          <ac:chgData name="Swenson, Jody" userId="f700768a-5749-4e0f-98d7-2b523cc7d418" providerId="ADAL" clId="{BA87FCF8-F4AD-4FBD-BA22-19CFD06ED686}" dt="2021-07-27T20:42:36.018" v="1929" actId="1037"/>
          <ac:grpSpMkLst>
            <pc:docMk/>
            <pc:sldMk cId="919257849" sldId="494"/>
            <ac:grpSpMk id="14" creationId="{00000000-0000-0000-0000-000000000000}"/>
          </ac:grpSpMkLst>
        </pc:grpChg>
      </pc:sldChg>
      <pc:sldChg chg="addSp delSp modSp mod delAnim modAnim">
        <pc:chgData name="Swenson, Jody" userId="f700768a-5749-4e0f-98d7-2b523cc7d418" providerId="ADAL" clId="{BA87FCF8-F4AD-4FBD-BA22-19CFD06ED686}" dt="2021-07-27T20:42:51.212" v="1931" actId="21"/>
        <pc:sldMkLst>
          <pc:docMk/>
          <pc:sldMk cId="3313322516" sldId="496"/>
        </pc:sldMkLst>
        <pc:spChg chg="add del mod">
          <ac:chgData name="Swenson, Jody" userId="f700768a-5749-4e0f-98d7-2b523cc7d418" providerId="ADAL" clId="{BA87FCF8-F4AD-4FBD-BA22-19CFD06ED686}" dt="2021-07-27T20:42:51.212" v="1931" actId="21"/>
          <ac:spMkLst>
            <pc:docMk/>
            <pc:sldMk cId="3313322516" sldId="496"/>
            <ac:spMk id="33" creationId="{D7752B77-8DA7-4374-9E3E-205BA6F5E25D}"/>
          </ac:spMkLst>
        </pc:spChg>
      </pc:sldChg>
      <pc:sldChg chg="addSp modSp mod modAnim">
        <pc:chgData name="Swenson, Jody" userId="f700768a-5749-4e0f-98d7-2b523cc7d418" providerId="ADAL" clId="{BA87FCF8-F4AD-4FBD-BA22-19CFD06ED686}" dt="2021-07-27T20:43:01.441" v="1933" actId="1076"/>
        <pc:sldMkLst>
          <pc:docMk/>
          <pc:sldMk cId="3600034755" sldId="497"/>
        </pc:sldMkLst>
        <pc:spChg chg="add mod">
          <ac:chgData name="Swenson, Jody" userId="f700768a-5749-4e0f-98d7-2b523cc7d418" providerId="ADAL" clId="{BA87FCF8-F4AD-4FBD-BA22-19CFD06ED686}" dt="2021-07-27T20:43:01.441" v="1933" actId="1076"/>
          <ac:spMkLst>
            <pc:docMk/>
            <pc:sldMk cId="3600034755" sldId="497"/>
            <ac:spMk id="9" creationId="{0D088E00-6191-44A5-ACB3-A0B1EFF12FFB}"/>
          </ac:spMkLst>
        </pc:spChg>
      </pc:sldChg>
      <pc:sldChg chg="ord">
        <pc:chgData name="Swenson, Jody" userId="f700768a-5749-4e0f-98d7-2b523cc7d418" providerId="ADAL" clId="{BA87FCF8-F4AD-4FBD-BA22-19CFD06ED686}" dt="2021-07-27T20:35:16.147" v="1639"/>
        <pc:sldMkLst>
          <pc:docMk/>
          <pc:sldMk cId="3124718779" sldId="500"/>
        </pc:sldMkLst>
      </pc:sldChg>
      <pc:sldChg chg="addSp modSp mod modAnim">
        <pc:chgData name="Swenson, Jody" userId="f700768a-5749-4e0f-98d7-2b523cc7d418" providerId="ADAL" clId="{BA87FCF8-F4AD-4FBD-BA22-19CFD06ED686}" dt="2021-07-27T18:43:07.727" v="988" actId="1076"/>
        <pc:sldMkLst>
          <pc:docMk/>
          <pc:sldMk cId="1366200227" sldId="527"/>
        </pc:sldMkLst>
        <pc:spChg chg="add mod">
          <ac:chgData name="Swenson, Jody" userId="f700768a-5749-4e0f-98d7-2b523cc7d418" providerId="ADAL" clId="{BA87FCF8-F4AD-4FBD-BA22-19CFD06ED686}" dt="2021-07-27T18:43:07.727" v="988" actId="1076"/>
          <ac:spMkLst>
            <pc:docMk/>
            <pc:sldMk cId="1366200227" sldId="527"/>
            <ac:spMk id="15" creationId="{F19E77C3-8F58-4567-89B5-4DA7E97D08E7}"/>
          </ac:spMkLst>
        </pc:spChg>
      </pc:sldChg>
      <pc:sldChg chg="addSp modSp add mod modAnim">
        <pc:chgData name="Swenson, Jody" userId="f700768a-5749-4e0f-98d7-2b523cc7d418" providerId="ADAL" clId="{BA87FCF8-F4AD-4FBD-BA22-19CFD06ED686}" dt="2021-07-27T20:31:29.921" v="1636"/>
        <pc:sldMkLst>
          <pc:docMk/>
          <pc:sldMk cId="3326142111" sldId="532"/>
        </pc:sldMkLst>
        <pc:spChg chg="mod">
          <ac:chgData name="Swenson, Jody" userId="f700768a-5749-4e0f-98d7-2b523cc7d418" providerId="ADAL" clId="{BA87FCF8-F4AD-4FBD-BA22-19CFD06ED686}" dt="2021-07-27T18:30:53.158" v="524" actId="255"/>
          <ac:spMkLst>
            <pc:docMk/>
            <pc:sldMk cId="3326142111" sldId="532"/>
            <ac:spMk id="2" creationId="{00000000-0000-0000-0000-000000000000}"/>
          </ac:spMkLst>
        </pc:spChg>
        <pc:spChg chg="add mod">
          <ac:chgData name="Swenson, Jody" userId="f700768a-5749-4e0f-98d7-2b523cc7d418" providerId="ADAL" clId="{BA87FCF8-F4AD-4FBD-BA22-19CFD06ED686}" dt="2021-07-27T18:35:39.600" v="664" actId="14100"/>
          <ac:spMkLst>
            <pc:docMk/>
            <pc:sldMk cId="3326142111" sldId="532"/>
            <ac:spMk id="3" creationId="{C6AD03A9-3D90-4195-B1E6-A793426B9E2F}"/>
          </ac:spMkLst>
        </pc:spChg>
        <pc:spChg chg="mod">
          <ac:chgData name="Swenson, Jody" userId="f700768a-5749-4e0f-98d7-2b523cc7d418" providerId="ADAL" clId="{BA87FCF8-F4AD-4FBD-BA22-19CFD06ED686}" dt="2021-07-27T18:40:42.054" v="957" actId="20577"/>
          <ac:spMkLst>
            <pc:docMk/>
            <pc:sldMk cId="3326142111" sldId="532"/>
            <ac:spMk id="8" creationId="{00000000-0000-0000-0000-000000000000}"/>
          </ac:spMkLst>
        </pc:spChg>
        <pc:picChg chg="mod">
          <ac:chgData name="Swenson, Jody" userId="f700768a-5749-4e0f-98d7-2b523cc7d418" providerId="ADAL" clId="{BA87FCF8-F4AD-4FBD-BA22-19CFD06ED686}" dt="2021-07-27T18:41:09.415" v="959" actId="14100"/>
          <ac:picMkLst>
            <pc:docMk/>
            <pc:sldMk cId="3326142111" sldId="532"/>
            <ac:picMk id="5" creationId="{84E610F6-0118-4A6A-BA7B-B06607503434}"/>
          </ac:picMkLst>
        </pc:picChg>
        <pc:picChg chg="add mod">
          <ac:chgData name="Swenson, Jody" userId="f700768a-5749-4e0f-98d7-2b523cc7d418" providerId="ADAL" clId="{BA87FCF8-F4AD-4FBD-BA22-19CFD06ED686}" dt="2021-07-27T18:30:44.871" v="522" actId="14100"/>
          <ac:picMkLst>
            <pc:docMk/>
            <pc:sldMk cId="3326142111" sldId="532"/>
            <ac:picMk id="6" creationId="{0F1A75A1-1FA4-4923-9F02-EAA24D73D6F3}"/>
          </ac:picMkLst>
        </pc:picChg>
        <pc:picChg chg="add mod">
          <ac:chgData name="Swenson, Jody" userId="f700768a-5749-4e0f-98d7-2b523cc7d418" providerId="ADAL" clId="{BA87FCF8-F4AD-4FBD-BA22-19CFD06ED686}" dt="2021-07-27T18:41:04.519" v="958" actId="14100"/>
          <ac:picMkLst>
            <pc:docMk/>
            <pc:sldMk cId="3326142111" sldId="532"/>
            <ac:picMk id="7" creationId="{82D8A69B-F3E1-432F-8FA4-42EF472C113D}"/>
          </ac:picMkLst>
        </pc:picChg>
      </pc:sldChg>
      <pc:sldChg chg="ord">
        <pc:chgData name="Swenson, Jody" userId="f700768a-5749-4e0f-98d7-2b523cc7d418" providerId="ADAL" clId="{BA87FCF8-F4AD-4FBD-BA22-19CFD06ED686}" dt="2021-07-27T01:22:59.865" v="4"/>
        <pc:sldMkLst>
          <pc:docMk/>
          <pc:sldMk cId="2138522335" sldId="533"/>
        </pc:sldMkLst>
      </pc:sldChg>
      <pc:sldChg chg="ord">
        <pc:chgData name="Swenson, Jody" userId="f700768a-5749-4e0f-98d7-2b523cc7d418" providerId="ADAL" clId="{BA87FCF8-F4AD-4FBD-BA22-19CFD06ED686}" dt="2021-07-27T20:21:09.302" v="1633"/>
        <pc:sldMkLst>
          <pc:docMk/>
          <pc:sldMk cId="3100123050" sldId="534"/>
        </pc:sldMkLst>
      </pc:sldChg>
      <pc:sldChg chg="addSp delSp modSp add mod ord delAnim">
        <pc:chgData name="Swenson, Jody" userId="f700768a-5749-4e0f-98d7-2b523cc7d418" providerId="ADAL" clId="{BA87FCF8-F4AD-4FBD-BA22-19CFD06ED686}" dt="2021-07-27T20:20:15.791" v="1631" actId="164"/>
        <pc:sldMkLst>
          <pc:docMk/>
          <pc:sldMk cId="2681654516" sldId="546"/>
        </pc:sldMkLst>
        <pc:spChg chg="mod">
          <ac:chgData name="Swenson, Jody" userId="f700768a-5749-4e0f-98d7-2b523cc7d418" providerId="ADAL" clId="{BA87FCF8-F4AD-4FBD-BA22-19CFD06ED686}" dt="2021-07-27T20:20:04.313" v="1630" actId="1076"/>
          <ac:spMkLst>
            <pc:docMk/>
            <pc:sldMk cId="2681654516" sldId="546"/>
            <ac:spMk id="2" creationId="{00000000-0000-0000-0000-000000000000}"/>
          </ac:spMkLst>
        </pc:spChg>
        <pc:spChg chg="del">
          <ac:chgData name="Swenson, Jody" userId="f700768a-5749-4e0f-98d7-2b523cc7d418" providerId="ADAL" clId="{BA87FCF8-F4AD-4FBD-BA22-19CFD06ED686}" dt="2021-07-27T20:10:18.113" v="1602" actId="478"/>
          <ac:spMkLst>
            <pc:docMk/>
            <pc:sldMk cId="2681654516" sldId="546"/>
            <ac:spMk id="3" creationId="{858AFD41-BD21-452E-AAA6-B0F2C3A704A7}"/>
          </ac:spMkLst>
        </pc:spChg>
        <pc:spChg chg="mod">
          <ac:chgData name="Swenson, Jody" userId="f700768a-5749-4e0f-98d7-2b523cc7d418" providerId="ADAL" clId="{BA87FCF8-F4AD-4FBD-BA22-19CFD06ED686}" dt="2021-07-27T20:10:14.767" v="1601" actId="20577"/>
          <ac:spMkLst>
            <pc:docMk/>
            <pc:sldMk cId="2681654516" sldId="546"/>
            <ac:spMk id="8" creationId="{00000000-0000-0000-0000-000000000000}"/>
          </ac:spMkLst>
        </pc:spChg>
        <pc:grpChg chg="add mod">
          <ac:chgData name="Swenson, Jody" userId="f700768a-5749-4e0f-98d7-2b523cc7d418" providerId="ADAL" clId="{BA87FCF8-F4AD-4FBD-BA22-19CFD06ED686}" dt="2021-07-27T20:20:15.791" v="1631" actId="164"/>
          <ac:grpSpMkLst>
            <pc:docMk/>
            <pc:sldMk cId="2681654516" sldId="546"/>
            <ac:grpSpMk id="7" creationId="{59339541-E116-4ACF-BC5A-5EA6FE5F6811}"/>
          </ac:grpSpMkLst>
        </pc:grpChg>
        <pc:picChg chg="mod">
          <ac:chgData name="Swenson, Jody" userId="f700768a-5749-4e0f-98d7-2b523cc7d418" providerId="ADAL" clId="{BA87FCF8-F4AD-4FBD-BA22-19CFD06ED686}" dt="2021-07-27T20:20:15.791" v="1631" actId="164"/>
          <ac:picMkLst>
            <pc:docMk/>
            <pc:sldMk cId="2681654516" sldId="546"/>
            <ac:picMk id="5" creationId="{09EEC6CF-9331-48D1-835A-8DD765ED2DEB}"/>
          </ac:picMkLst>
        </pc:picChg>
        <pc:cxnChg chg="add mod">
          <ac:chgData name="Swenson, Jody" userId="f700768a-5749-4e0f-98d7-2b523cc7d418" providerId="ADAL" clId="{BA87FCF8-F4AD-4FBD-BA22-19CFD06ED686}" dt="2021-07-27T20:20:15.791" v="1631" actId="164"/>
          <ac:cxnSpMkLst>
            <pc:docMk/>
            <pc:sldMk cId="2681654516" sldId="546"/>
            <ac:cxnSpMk id="6" creationId="{DF703E1B-0013-4060-9A07-64ACCC0E75CE}"/>
          </ac:cxnSpMkLst>
        </pc:cxnChg>
      </pc:sldChg>
      <pc:sldChg chg="del">
        <pc:chgData name="Swenson, Jody" userId="f700768a-5749-4e0f-98d7-2b523cc7d418" providerId="ADAL" clId="{BA87FCF8-F4AD-4FBD-BA22-19CFD06ED686}" dt="2021-07-26T19:01:19.960" v="0" actId="47"/>
        <pc:sldMkLst>
          <pc:docMk/>
          <pc:sldMk cId="2051894878" sldId="553"/>
        </pc:sldMkLst>
      </pc:sldChg>
      <pc:sldChg chg="del">
        <pc:chgData name="Swenson, Jody" userId="f700768a-5749-4e0f-98d7-2b523cc7d418" providerId="ADAL" clId="{BA87FCF8-F4AD-4FBD-BA22-19CFD06ED686}" dt="2021-07-26T19:08:36.325" v="1" actId="2696"/>
        <pc:sldMkLst>
          <pc:docMk/>
          <pc:sldMk cId="3882938088" sldId="554"/>
        </pc:sldMkLst>
      </pc:sldChg>
      <pc:sldChg chg="delSp mod delAnim">
        <pc:chgData name="Swenson, Jody" userId="f700768a-5749-4e0f-98d7-2b523cc7d418" providerId="ADAL" clId="{BA87FCF8-F4AD-4FBD-BA22-19CFD06ED686}" dt="2021-07-27T20:27:34.255" v="1634" actId="478"/>
        <pc:sldMkLst>
          <pc:docMk/>
          <pc:sldMk cId="466786918" sldId="556"/>
        </pc:sldMkLst>
        <pc:spChg chg="del">
          <ac:chgData name="Swenson, Jody" userId="f700768a-5749-4e0f-98d7-2b523cc7d418" providerId="ADAL" clId="{BA87FCF8-F4AD-4FBD-BA22-19CFD06ED686}" dt="2021-07-27T20:27:34.255" v="1634" actId="478"/>
          <ac:spMkLst>
            <pc:docMk/>
            <pc:sldMk cId="466786918" sldId="556"/>
            <ac:spMk id="5" creationId="{7FBCC159-9834-4A3D-B9C5-15B89ED1EB9B}"/>
          </ac:spMkLst>
        </pc:spChg>
      </pc:sldChg>
      <pc:sldChg chg="add del">
        <pc:chgData name="Swenson, Jody" userId="f700768a-5749-4e0f-98d7-2b523cc7d418" providerId="ADAL" clId="{BA87FCF8-F4AD-4FBD-BA22-19CFD06ED686}" dt="2021-07-27T01:32:23.685" v="64" actId="47"/>
        <pc:sldMkLst>
          <pc:docMk/>
          <pc:sldMk cId="3544898674" sldId="561"/>
        </pc:sldMkLst>
      </pc:sldChg>
      <pc:sldChg chg="addSp delSp modSp add del mod modAnim">
        <pc:chgData name="Swenson, Jody" userId="f700768a-5749-4e0f-98d7-2b523cc7d418" providerId="ADAL" clId="{BA87FCF8-F4AD-4FBD-BA22-19CFD06ED686}" dt="2021-07-27T20:08:48.303" v="1590" actId="47"/>
        <pc:sldMkLst>
          <pc:docMk/>
          <pc:sldMk cId="630762607" sldId="562"/>
        </pc:sldMkLst>
        <pc:spChg chg="mod">
          <ac:chgData name="Swenson, Jody" userId="f700768a-5749-4e0f-98d7-2b523cc7d418" providerId="ADAL" clId="{BA87FCF8-F4AD-4FBD-BA22-19CFD06ED686}" dt="2021-07-27T19:17:54.995" v="1562" actId="1037"/>
          <ac:spMkLst>
            <pc:docMk/>
            <pc:sldMk cId="630762607" sldId="562"/>
            <ac:spMk id="24" creationId="{00000000-0000-0000-0000-000000000000}"/>
          </ac:spMkLst>
        </pc:spChg>
        <pc:spChg chg="mod">
          <ac:chgData name="Swenson, Jody" userId="f700768a-5749-4e0f-98d7-2b523cc7d418" providerId="ADAL" clId="{BA87FCF8-F4AD-4FBD-BA22-19CFD06ED686}" dt="2021-07-27T19:25:07.052" v="1583" actId="20577"/>
          <ac:spMkLst>
            <pc:docMk/>
            <pc:sldMk cId="630762607" sldId="562"/>
            <ac:spMk id="25" creationId="{00000000-0000-0000-0000-000000000000}"/>
          </ac:spMkLst>
        </pc:spChg>
        <pc:picChg chg="add mod">
          <ac:chgData name="Swenson, Jody" userId="f700768a-5749-4e0f-98d7-2b523cc7d418" providerId="ADAL" clId="{BA87FCF8-F4AD-4FBD-BA22-19CFD06ED686}" dt="2021-07-27T19:17:48.416" v="1552" actId="1035"/>
          <ac:picMkLst>
            <pc:docMk/>
            <pc:sldMk cId="630762607" sldId="562"/>
            <ac:picMk id="3" creationId="{4C9A07B6-8B56-4073-A36E-B5FD921780D2}"/>
          </ac:picMkLst>
        </pc:picChg>
        <pc:picChg chg="del mod">
          <ac:chgData name="Swenson, Jody" userId="f700768a-5749-4e0f-98d7-2b523cc7d418" providerId="ADAL" clId="{BA87FCF8-F4AD-4FBD-BA22-19CFD06ED686}" dt="2021-07-27T19:01:11.955" v="1362" actId="478"/>
          <ac:picMkLst>
            <pc:docMk/>
            <pc:sldMk cId="630762607" sldId="562"/>
            <ac:picMk id="16" creationId="{6A0721A7-0B83-4254-8263-547E3969FE09}"/>
          </ac:picMkLst>
        </pc:picChg>
      </pc:sldChg>
      <pc:sldChg chg="add del">
        <pc:chgData name="Swenson, Jody" userId="f700768a-5749-4e0f-98d7-2b523cc7d418" providerId="ADAL" clId="{BA87FCF8-F4AD-4FBD-BA22-19CFD06ED686}" dt="2021-07-27T20:32:55.391" v="1637" actId="47"/>
        <pc:sldMkLst>
          <pc:docMk/>
          <pc:sldMk cId="167963633" sldId="563"/>
        </pc:sldMkLst>
      </pc:sldChg>
      <pc:sldChg chg="add">
        <pc:chgData name="Swenson, Jody" userId="f700768a-5749-4e0f-98d7-2b523cc7d418" providerId="ADAL" clId="{BA87FCF8-F4AD-4FBD-BA22-19CFD06ED686}" dt="2021-07-27T01:24:19.472" v="5"/>
        <pc:sldMkLst>
          <pc:docMk/>
          <pc:sldMk cId="744811955" sldId="564"/>
        </pc:sldMkLst>
      </pc:sldChg>
      <pc:sldChg chg="add">
        <pc:chgData name="Swenson, Jody" userId="f700768a-5749-4e0f-98d7-2b523cc7d418" providerId="ADAL" clId="{BA87FCF8-F4AD-4FBD-BA22-19CFD06ED686}" dt="2021-07-27T01:24:19.472" v="5"/>
        <pc:sldMkLst>
          <pc:docMk/>
          <pc:sldMk cId="994818413" sldId="565"/>
        </pc:sldMkLst>
      </pc:sldChg>
      <pc:sldChg chg="add del">
        <pc:chgData name="Swenson, Jody" userId="f700768a-5749-4e0f-98d7-2b523cc7d418" providerId="ADAL" clId="{BA87FCF8-F4AD-4FBD-BA22-19CFD06ED686}" dt="2021-07-27T18:28:57.504" v="483"/>
        <pc:sldMkLst>
          <pc:docMk/>
          <pc:sldMk cId="3407472034" sldId="566"/>
        </pc:sldMkLst>
      </pc:sldChg>
      <pc:sldMasterChg chg="delSldLayout">
        <pc:chgData name="Swenson, Jody" userId="f700768a-5749-4e0f-98d7-2b523cc7d418" providerId="ADAL" clId="{BA87FCF8-F4AD-4FBD-BA22-19CFD06ED686}" dt="2021-07-26T19:08:36.325" v="1" actId="2696"/>
        <pc:sldMasterMkLst>
          <pc:docMk/>
          <pc:sldMasterMk cId="3632211011" sldId="2147483964"/>
        </pc:sldMasterMkLst>
        <pc:sldLayoutChg chg="del">
          <pc:chgData name="Swenson, Jody" userId="f700768a-5749-4e0f-98d7-2b523cc7d418" providerId="ADAL" clId="{BA87FCF8-F4AD-4FBD-BA22-19CFD06ED686}" dt="2021-07-26T19:08:36.325" v="1" actId="2696"/>
          <pc:sldLayoutMkLst>
            <pc:docMk/>
            <pc:sldMasterMk cId="3632211011" sldId="2147483964"/>
            <pc:sldLayoutMk cId="2820476020" sldId="2147483980"/>
          </pc:sldLayoutMkLst>
        </pc:sldLayoutChg>
      </pc:sldMasterChg>
    </pc:docChg>
  </pc:docChgLst>
  <pc:docChgLst>
    <pc:chgData name="Swenson, Jody" userId="f700768a-5749-4e0f-98d7-2b523cc7d418" providerId="ADAL" clId="{98AA6CB3-B55B-4A96-AF13-DA2F417F67D7}"/>
    <pc:docChg chg="undo custSel addSld delSld modSld sldOrd">
      <pc:chgData name="Swenson, Jody" userId="f700768a-5749-4e0f-98d7-2b523cc7d418" providerId="ADAL" clId="{98AA6CB3-B55B-4A96-AF13-DA2F417F67D7}" dt="2021-09-13T17:04:05.922" v="638" actId="20577"/>
      <pc:docMkLst>
        <pc:docMk/>
      </pc:docMkLst>
      <pc:sldChg chg="addSp delSp mod">
        <pc:chgData name="Swenson, Jody" userId="f700768a-5749-4e0f-98d7-2b523cc7d418" providerId="ADAL" clId="{98AA6CB3-B55B-4A96-AF13-DA2F417F67D7}" dt="2021-09-09T18:29:35.173" v="20" actId="22"/>
        <pc:sldMkLst>
          <pc:docMk/>
          <pc:sldMk cId="1515453726" sldId="402"/>
        </pc:sldMkLst>
        <pc:spChg chg="add del">
          <ac:chgData name="Swenson, Jody" userId="f700768a-5749-4e0f-98d7-2b523cc7d418" providerId="ADAL" clId="{98AA6CB3-B55B-4A96-AF13-DA2F417F67D7}" dt="2021-09-09T18:29:35.173" v="20" actId="22"/>
          <ac:spMkLst>
            <pc:docMk/>
            <pc:sldMk cId="1515453726" sldId="402"/>
            <ac:spMk id="5" creationId="{2BF22172-93CE-4574-A084-115496BFA851}"/>
          </ac:spMkLst>
        </pc:spChg>
      </pc:sldChg>
      <pc:sldChg chg="del">
        <pc:chgData name="Swenson, Jody" userId="f700768a-5749-4e0f-98d7-2b523cc7d418" providerId="ADAL" clId="{98AA6CB3-B55B-4A96-AF13-DA2F417F67D7}" dt="2021-09-11T15:05:58.054" v="526" actId="47"/>
        <pc:sldMkLst>
          <pc:docMk/>
          <pc:sldMk cId="3472397972" sldId="479"/>
        </pc:sldMkLst>
      </pc:sldChg>
      <pc:sldChg chg="delSp modSp add del mod">
        <pc:chgData name="Swenson, Jody" userId="f700768a-5749-4e0f-98d7-2b523cc7d418" providerId="ADAL" clId="{98AA6CB3-B55B-4A96-AF13-DA2F417F67D7}" dt="2021-09-11T15:13:52.206" v="622" actId="1038"/>
        <pc:sldMkLst>
          <pc:docMk/>
          <pc:sldMk cId="924905198" sldId="480"/>
        </pc:sldMkLst>
        <pc:spChg chg="mod">
          <ac:chgData name="Swenson, Jody" userId="f700768a-5749-4e0f-98d7-2b523cc7d418" providerId="ADAL" clId="{98AA6CB3-B55B-4A96-AF13-DA2F417F67D7}" dt="2021-09-11T15:13:52.206" v="622" actId="1038"/>
          <ac:spMkLst>
            <pc:docMk/>
            <pc:sldMk cId="924905198" sldId="480"/>
            <ac:spMk id="2" creationId="{00000000-0000-0000-0000-000000000000}"/>
          </ac:spMkLst>
        </pc:spChg>
        <pc:spChg chg="del">
          <ac:chgData name="Swenson, Jody" userId="f700768a-5749-4e0f-98d7-2b523cc7d418" providerId="ADAL" clId="{98AA6CB3-B55B-4A96-AF13-DA2F417F67D7}" dt="2021-09-11T15:06:31.743" v="529" actId="478"/>
          <ac:spMkLst>
            <pc:docMk/>
            <pc:sldMk cId="924905198" sldId="480"/>
            <ac:spMk id="6" creationId="{C88A243C-CD3F-4C98-8BBD-6A7D045D180E}"/>
          </ac:spMkLst>
        </pc:spChg>
      </pc:sldChg>
      <pc:sldChg chg="modSp mod">
        <pc:chgData name="Swenson, Jody" userId="f700768a-5749-4e0f-98d7-2b523cc7d418" providerId="ADAL" clId="{98AA6CB3-B55B-4A96-AF13-DA2F417F67D7}" dt="2021-09-11T15:07:58.269" v="589" actId="255"/>
        <pc:sldMkLst>
          <pc:docMk/>
          <pc:sldMk cId="3068792815" sldId="481"/>
        </pc:sldMkLst>
        <pc:spChg chg="mod">
          <ac:chgData name="Swenson, Jody" userId="f700768a-5749-4e0f-98d7-2b523cc7d418" providerId="ADAL" clId="{98AA6CB3-B55B-4A96-AF13-DA2F417F67D7}" dt="2021-09-11T15:07:58.269" v="589" actId="255"/>
          <ac:spMkLst>
            <pc:docMk/>
            <pc:sldMk cId="3068792815" sldId="481"/>
            <ac:spMk id="2" creationId="{00000000-0000-0000-0000-000000000000}"/>
          </ac:spMkLst>
        </pc:spChg>
      </pc:sldChg>
      <pc:sldChg chg="del">
        <pc:chgData name="Swenson, Jody" userId="f700768a-5749-4e0f-98d7-2b523cc7d418" providerId="ADAL" clId="{98AA6CB3-B55B-4A96-AF13-DA2F417F67D7}" dt="2021-09-11T15:13:23.628" v="590" actId="47"/>
        <pc:sldMkLst>
          <pc:docMk/>
          <pc:sldMk cId="239098113" sldId="487"/>
        </pc:sldMkLst>
      </pc:sldChg>
      <pc:sldChg chg="add del">
        <pc:chgData name="Swenson, Jody" userId="f700768a-5749-4e0f-98d7-2b523cc7d418" providerId="ADAL" clId="{98AA6CB3-B55B-4A96-AF13-DA2F417F67D7}" dt="2021-09-11T15:13:33.540" v="591"/>
        <pc:sldMkLst>
          <pc:docMk/>
          <pc:sldMk cId="2626974906" sldId="488"/>
        </pc:sldMkLst>
      </pc:sldChg>
      <pc:sldChg chg="ord">
        <pc:chgData name="Swenson, Jody" userId="f700768a-5749-4e0f-98d7-2b523cc7d418" providerId="ADAL" clId="{98AA6CB3-B55B-4A96-AF13-DA2F417F67D7}" dt="2021-09-09T20:52:54.971" v="94"/>
        <pc:sldMkLst>
          <pc:docMk/>
          <pc:sldMk cId="129857286" sldId="530"/>
        </pc:sldMkLst>
      </pc:sldChg>
      <pc:sldChg chg="modSp mod">
        <pc:chgData name="Swenson, Jody" userId="f700768a-5749-4e0f-98d7-2b523cc7d418" providerId="ADAL" clId="{98AA6CB3-B55B-4A96-AF13-DA2F417F67D7}" dt="2021-09-06T17:49:58.485" v="13" actId="6549"/>
        <pc:sldMkLst>
          <pc:docMk/>
          <pc:sldMk cId="2866917161" sldId="531"/>
        </pc:sldMkLst>
        <pc:spChg chg="mod">
          <ac:chgData name="Swenson, Jody" userId="f700768a-5749-4e0f-98d7-2b523cc7d418" providerId="ADAL" clId="{98AA6CB3-B55B-4A96-AF13-DA2F417F67D7}" dt="2021-08-28T23:47:10.043" v="6" actId="1036"/>
          <ac:spMkLst>
            <pc:docMk/>
            <pc:sldMk cId="2866917161" sldId="531"/>
            <ac:spMk id="4" creationId="{00000000-0000-0000-0000-000000000000}"/>
          </ac:spMkLst>
        </pc:spChg>
        <pc:spChg chg="mod">
          <ac:chgData name="Swenson, Jody" userId="f700768a-5749-4e0f-98d7-2b523cc7d418" providerId="ADAL" clId="{98AA6CB3-B55B-4A96-AF13-DA2F417F67D7}" dt="2021-09-06T17:49:58.485" v="13" actId="6549"/>
          <ac:spMkLst>
            <pc:docMk/>
            <pc:sldMk cId="2866917161" sldId="531"/>
            <ac:spMk id="6" creationId="{00000000-0000-0000-0000-000000000000}"/>
          </ac:spMkLst>
        </pc:spChg>
      </pc:sldChg>
      <pc:sldChg chg="ord">
        <pc:chgData name="Swenson, Jody" userId="f700768a-5749-4e0f-98d7-2b523cc7d418" providerId="ADAL" clId="{98AA6CB3-B55B-4A96-AF13-DA2F417F67D7}" dt="2021-09-09T20:52:57.795" v="96"/>
        <pc:sldMkLst>
          <pc:docMk/>
          <pc:sldMk cId="2138522335" sldId="533"/>
        </pc:sldMkLst>
      </pc:sldChg>
      <pc:sldChg chg="del">
        <pc:chgData name="Swenson, Jody" userId="f700768a-5749-4e0f-98d7-2b523cc7d418" providerId="ADAL" clId="{98AA6CB3-B55B-4A96-AF13-DA2F417F67D7}" dt="2021-09-09T18:05:49.090" v="17" actId="47"/>
        <pc:sldMkLst>
          <pc:docMk/>
          <pc:sldMk cId="2564578954" sldId="535"/>
        </pc:sldMkLst>
      </pc:sldChg>
      <pc:sldChg chg="del">
        <pc:chgData name="Swenson, Jody" userId="f700768a-5749-4e0f-98d7-2b523cc7d418" providerId="ADAL" clId="{98AA6CB3-B55B-4A96-AF13-DA2F417F67D7}" dt="2021-09-09T19:43:19.717" v="32" actId="47"/>
        <pc:sldMkLst>
          <pc:docMk/>
          <pc:sldMk cId="1538223716" sldId="548"/>
        </pc:sldMkLst>
      </pc:sldChg>
      <pc:sldChg chg="modSp">
        <pc:chgData name="Swenson, Jody" userId="f700768a-5749-4e0f-98d7-2b523cc7d418" providerId="ADAL" clId="{98AA6CB3-B55B-4A96-AF13-DA2F417F67D7}" dt="2021-09-13T17:04:05.922" v="638" actId="20577"/>
        <pc:sldMkLst>
          <pc:docMk/>
          <pc:sldMk cId="3471834386" sldId="549"/>
        </pc:sldMkLst>
        <pc:spChg chg="mod">
          <ac:chgData name="Swenson, Jody" userId="f700768a-5749-4e0f-98d7-2b523cc7d418" providerId="ADAL" clId="{98AA6CB3-B55B-4A96-AF13-DA2F417F67D7}" dt="2021-09-13T17:04:05.922" v="638" actId="20577"/>
          <ac:spMkLst>
            <pc:docMk/>
            <pc:sldMk cId="3471834386" sldId="549"/>
            <ac:spMk id="6" creationId="{00000000-0000-0000-0000-000000000000}"/>
          </ac:spMkLst>
        </pc:spChg>
      </pc:sldChg>
      <pc:sldChg chg="del">
        <pc:chgData name="Swenson, Jody" userId="f700768a-5749-4e0f-98d7-2b523cc7d418" providerId="ADAL" clId="{98AA6CB3-B55B-4A96-AF13-DA2F417F67D7}" dt="2021-09-09T18:05:47.382" v="16" actId="47"/>
        <pc:sldMkLst>
          <pc:docMk/>
          <pc:sldMk cId="2080594010" sldId="550"/>
        </pc:sldMkLst>
      </pc:sldChg>
      <pc:sldChg chg="del">
        <pc:chgData name="Swenson, Jody" userId="f700768a-5749-4e0f-98d7-2b523cc7d418" providerId="ADAL" clId="{98AA6CB3-B55B-4A96-AF13-DA2F417F67D7}" dt="2021-09-09T19:44:57.047" v="33" actId="47"/>
        <pc:sldMkLst>
          <pc:docMk/>
          <pc:sldMk cId="3842384993" sldId="551"/>
        </pc:sldMkLst>
      </pc:sldChg>
      <pc:sldChg chg="ord">
        <pc:chgData name="Swenson, Jody" userId="f700768a-5749-4e0f-98d7-2b523cc7d418" providerId="ADAL" clId="{98AA6CB3-B55B-4A96-AF13-DA2F417F67D7}" dt="2021-09-09T20:52:51.628" v="92"/>
        <pc:sldMkLst>
          <pc:docMk/>
          <pc:sldMk cId="726244023" sldId="555"/>
        </pc:sldMkLst>
      </pc:sldChg>
      <pc:sldChg chg="modSp mod modAnim">
        <pc:chgData name="Swenson, Jody" userId="f700768a-5749-4e0f-98d7-2b523cc7d418" providerId="ADAL" clId="{98AA6CB3-B55B-4A96-AF13-DA2F417F67D7}" dt="2021-09-10T00:06:35.136" v="131"/>
        <pc:sldMkLst>
          <pc:docMk/>
          <pc:sldMk cId="3534964001" sldId="558"/>
        </pc:sldMkLst>
        <pc:spChg chg="mod">
          <ac:chgData name="Swenson, Jody" userId="f700768a-5749-4e0f-98d7-2b523cc7d418" providerId="ADAL" clId="{98AA6CB3-B55B-4A96-AF13-DA2F417F67D7}" dt="2021-09-10T00:06:13.137" v="129" actId="6549"/>
          <ac:spMkLst>
            <pc:docMk/>
            <pc:sldMk cId="3534964001" sldId="558"/>
            <ac:spMk id="7" creationId="{00000000-0000-0000-0000-000000000000}"/>
          </ac:spMkLst>
        </pc:spChg>
      </pc:sldChg>
      <pc:sldChg chg="modSp ord">
        <pc:chgData name="Swenson, Jody" userId="f700768a-5749-4e0f-98d7-2b523cc7d418" providerId="ADAL" clId="{98AA6CB3-B55B-4A96-AF13-DA2F417F67D7}" dt="2021-09-09T22:47:21.021" v="122"/>
        <pc:sldMkLst>
          <pc:docMk/>
          <pc:sldMk cId="2905076712" sldId="559"/>
        </pc:sldMkLst>
        <pc:spChg chg="mod">
          <ac:chgData name="Swenson, Jody" userId="f700768a-5749-4e0f-98d7-2b523cc7d418" providerId="ADAL" clId="{98AA6CB3-B55B-4A96-AF13-DA2F417F67D7}" dt="2021-09-09T22:47:21.021" v="122"/>
          <ac:spMkLst>
            <pc:docMk/>
            <pc:sldMk cId="2905076712" sldId="559"/>
            <ac:spMk id="6" creationId="{00000000-0000-0000-0000-000000000000}"/>
          </ac:spMkLst>
        </pc:spChg>
      </pc:sldChg>
      <pc:sldChg chg="modSp mod modAnim">
        <pc:chgData name="Swenson, Jody" userId="f700768a-5749-4e0f-98d7-2b523cc7d418" providerId="ADAL" clId="{98AA6CB3-B55B-4A96-AF13-DA2F417F67D7}" dt="2021-09-11T15:00:33.108" v="525"/>
        <pc:sldMkLst>
          <pc:docMk/>
          <pc:sldMk cId="994818413" sldId="565"/>
        </pc:sldMkLst>
        <pc:spChg chg="mod">
          <ac:chgData name="Swenson, Jody" userId="f700768a-5749-4e0f-98d7-2b523cc7d418" providerId="ADAL" clId="{98AA6CB3-B55B-4A96-AF13-DA2F417F67D7}" dt="2021-09-11T14:59:53.659" v="521" actId="12"/>
          <ac:spMkLst>
            <pc:docMk/>
            <pc:sldMk cId="994818413" sldId="565"/>
            <ac:spMk id="8" creationId="{00000000-0000-0000-0000-000000000000}"/>
          </ac:spMkLst>
        </pc:spChg>
        <pc:picChg chg="mod">
          <ac:chgData name="Swenson, Jody" userId="f700768a-5749-4e0f-98d7-2b523cc7d418" providerId="ADAL" clId="{98AA6CB3-B55B-4A96-AF13-DA2F417F67D7}" dt="2021-09-11T14:52:36.496" v="432" actId="1036"/>
          <ac:picMkLst>
            <pc:docMk/>
            <pc:sldMk cId="994818413" sldId="565"/>
            <ac:picMk id="5" creationId="{1598A00C-6A6F-46FF-AC41-C3ACF8486821}"/>
          </ac:picMkLst>
        </pc:picChg>
      </pc:sldChg>
      <pc:sldChg chg="add">
        <pc:chgData name="Swenson, Jody" userId="f700768a-5749-4e0f-98d7-2b523cc7d418" providerId="ADAL" clId="{98AA6CB3-B55B-4A96-AF13-DA2F417F67D7}" dt="2021-09-09T18:05:57.564" v="18"/>
        <pc:sldMkLst>
          <pc:docMk/>
          <pc:sldMk cId="2751223939" sldId="566"/>
        </pc:sldMkLst>
      </pc:sldChg>
      <pc:sldChg chg="modSp add mod modAnim">
        <pc:chgData name="Swenson, Jody" userId="f700768a-5749-4e0f-98d7-2b523cc7d418" providerId="ADAL" clId="{98AA6CB3-B55B-4A96-AF13-DA2F417F67D7}" dt="2021-09-09T19:46:52.052" v="83" actId="20577"/>
        <pc:sldMkLst>
          <pc:docMk/>
          <pc:sldMk cId="328936232" sldId="567"/>
        </pc:sldMkLst>
        <pc:spChg chg="mod">
          <ac:chgData name="Swenson, Jody" userId="f700768a-5749-4e0f-98d7-2b523cc7d418" providerId="ADAL" clId="{98AA6CB3-B55B-4A96-AF13-DA2F417F67D7}" dt="2021-09-09T19:46:52.052" v="83" actId="20577"/>
          <ac:spMkLst>
            <pc:docMk/>
            <pc:sldMk cId="328936232" sldId="567"/>
            <ac:spMk id="5" creationId="{84C3CFAE-5E0B-4609-AC57-116B1758379A}"/>
          </ac:spMkLst>
        </pc:spChg>
      </pc:sldChg>
      <pc:sldChg chg="modSp add">
        <pc:chgData name="Swenson, Jody" userId="f700768a-5749-4e0f-98d7-2b523cc7d418" providerId="ADAL" clId="{98AA6CB3-B55B-4A96-AF13-DA2F417F67D7}" dt="2021-09-09T19:42:56.222" v="31" actId="20577"/>
        <pc:sldMkLst>
          <pc:docMk/>
          <pc:sldMk cId="1806187955" sldId="568"/>
        </pc:sldMkLst>
        <pc:spChg chg="mod">
          <ac:chgData name="Swenson, Jody" userId="f700768a-5749-4e0f-98d7-2b523cc7d418" providerId="ADAL" clId="{98AA6CB3-B55B-4A96-AF13-DA2F417F67D7}" dt="2021-09-09T19:42:56.222" v="31" actId="20577"/>
          <ac:spMkLst>
            <pc:docMk/>
            <pc:sldMk cId="1806187955" sldId="568"/>
            <ac:spMk id="7" creationId="{00000000-0000-0000-0000-000000000000}"/>
          </ac:spMkLst>
        </pc:spChg>
      </pc:sldChg>
    </pc:docChg>
  </pc:docChgLst>
  <pc:docChgLst>
    <pc:chgData name="Swenson, Jody" userId="f700768a-5749-4e0f-98d7-2b523cc7d418" providerId="ADAL" clId="{99590FF2-B14B-416E-9187-0BDB7655375C}"/>
    <pc:docChg chg="undo custSel addSld modSld">
      <pc:chgData name="Swenson, Jody" userId="f700768a-5749-4e0f-98d7-2b523cc7d418" providerId="ADAL" clId="{99590FF2-B14B-416E-9187-0BDB7655375C}" dt="2020-09-16T19:04:42.194" v="544"/>
      <pc:docMkLst>
        <pc:docMk/>
      </pc:docMkLst>
      <pc:sldChg chg="modSp">
        <pc:chgData name="Swenson, Jody" userId="f700768a-5749-4e0f-98d7-2b523cc7d418" providerId="ADAL" clId="{99590FF2-B14B-416E-9187-0BDB7655375C}" dt="2020-09-10T16:50:44.683" v="300" actId="20577"/>
        <pc:sldMkLst>
          <pc:docMk/>
          <pc:sldMk cId="1515453726" sldId="402"/>
        </pc:sldMkLst>
        <pc:graphicFrameChg chg="mod">
          <ac:chgData name="Swenson, Jody" userId="f700768a-5749-4e0f-98d7-2b523cc7d418" providerId="ADAL" clId="{99590FF2-B14B-416E-9187-0BDB7655375C}" dt="2020-09-10T16:50:44.683" v="300" actId="20577"/>
          <ac:graphicFrameMkLst>
            <pc:docMk/>
            <pc:sldMk cId="1515453726" sldId="402"/>
            <ac:graphicFrameMk id="6" creationId="{00000000-0000-0000-0000-000000000000}"/>
          </ac:graphicFrameMkLst>
        </pc:graphicFrameChg>
      </pc:sldChg>
      <pc:sldChg chg="modSp">
        <pc:chgData name="Swenson, Jody" userId="f700768a-5749-4e0f-98d7-2b523cc7d418" providerId="ADAL" clId="{99590FF2-B14B-416E-9187-0BDB7655375C}" dt="2020-07-31T21:25:35.292" v="174" actId="20577"/>
        <pc:sldMkLst>
          <pc:docMk/>
          <pc:sldMk cId="3612778401" sldId="474"/>
        </pc:sldMkLst>
        <pc:spChg chg="mod">
          <ac:chgData name="Swenson, Jody" userId="f700768a-5749-4e0f-98d7-2b523cc7d418" providerId="ADAL" clId="{99590FF2-B14B-416E-9187-0BDB7655375C}" dt="2020-07-31T21:25:35.292" v="174" actId="20577"/>
          <ac:spMkLst>
            <pc:docMk/>
            <pc:sldMk cId="3612778401" sldId="474"/>
            <ac:spMk id="4" creationId="{00000000-0000-0000-0000-000000000000}"/>
          </ac:spMkLst>
        </pc:spChg>
      </pc:sldChg>
      <pc:sldChg chg="addSp delSp modSp">
        <pc:chgData name="Swenson, Jody" userId="f700768a-5749-4e0f-98d7-2b523cc7d418" providerId="ADAL" clId="{99590FF2-B14B-416E-9187-0BDB7655375C}" dt="2020-08-24T21:09:24.260" v="235" actId="20577"/>
        <pc:sldMkLst>
          <pc:docMk/>
          <pc:sldMk cId="1426761643" sldId="492"/>
        </pc:sldMkLst>
        <pc:spChg chg="mod">
          <ac:chgData name="Swenson, Jody" userId="f700768a-5749-4e0f-98d7-2b523cc7d418" providerId="ADAL" clId="{99590FF2-B14B-416E-9187-0BDB7655375C}" dt="2020-08-24T21:09:24.260" v="235" actId="20577"/>
          <ac:spMkLst>
            <pc:docMk/>
            <pc:sldMk cId="1426761643" sldId="492"/>
            <ac:spMk id="7" creationId="{00000000-0000-0000-0000-000000000000}"/>
          </ac:spMkLst>
        </pc:spChg>
        <pc:picChg chg="add del mod">
          <ac:chgData name="Swenson, Jody" userId="f700768a-5749-4e0f-98d7-2b523cc7d418" providerId="ADAL" clId="{99590FF2-B14B-416E-9187-0BDB7655375C}" dt="2020-07-24T20:17:01.581" v="5" actId="478"/>
          <ac:picMkLst>
            <pc:docMk/>
            <pc:sldMk cId="1426761643" sldId="492"/>
            <ac:picMk id="4" creationId="{F540F2F7-4FA4-4084-A8CC-90C8B1422628}"/>
          </ac:picMkLst>
        </pc:picChg>
        <pc:picChg chg="add mod">
          <ac:chgData name="Swenson, Jody" userId="f700768a-5749-4e0f-98d7-2b523cc7d418" providerId="ADAL" clId="{99590FF2-B14B-416E-9187-0BDB7655375C}" dt="2020-07-24T20:17:22.716" v="13" actId="1035"/>
          <ac:picMkLst>
            <pc:docMk/>
            <pc:sldMk cId="1426761643" sldId="492"/>
            <ac:picMk id="6" creationId="{C84C2302-407E-4C02-BCEB-C034B139AEBE}"/>
          </ac:picMkLst>
        </pc:picChg>
        <pc:picChg chg="del">
          <ac:chgData name="Swenson, Jody" userId="f700768a-5749-4e0f-98d7-2b523cc7d418" providerId="ADAL" clId="{99590FF2-B14B-416E-9187-0BDB7655375C}" dt="2020-07-24T20:10:43.636" v="0" actId="478"/>
          <ac:picMkLst>
            <pc:docMk/>
            <pc:sldMk cId="1426761643" sldId="492"/>
            <ac:picMk id="13" creationId="{A02C9D36-8B50-459F-89E9-28538227ACF4}"/>
          </ac:picMkLst>
        </pc:picChg>
      </pc:sldChg>
      <pc:sldChg chg="addSp delSp modSp">
        <pc:chgData name="Swenson, Jody" userId="f700768a-5749-4e0f-98d7-2b523cc7d418" providerId="ADAL" clId="{99590FF2-B14B-416E-9187-0BDB7655375C}" dt="2020-08-24T21:09:44.094" v="261" actId="20577"/>
        <pc:sldMkLst>
          <pc:docMk/>
          <pc:sldMk cId="1266139505" sldId="493"/>
        </pc:sldMkLst>
        <pc:spChg chg="mod">
          <ac:chgData name="Swenson, Jody" userId="f700768a-5749-4e0f-98d7-2b523cc7d418" providerId="ADAL" clId="{99590FF2-B14B-416E-9187-0BDB7655375C}" dt="2020-08-24T21:09:44.094" v="261" actId="20577"/>
          <ac:spMkLst>
            <pc:docMk/>
            <pc:sldMk cId="1266139505" sldId="493"/>
            <ac:spMk id="7" creationId="{00000000-0000-0000-0000-000000000000}"/>
          </ac:spMkLst>
        </pc:spChg>
        <pc:picChg chg="add mod">
          <ac:chgData name="Swenson, Jody" userId="f700768a-5749-4e0f-98d7-2b523cc7d418" providerId="ADAL" clId="{99590FF2-B14B-416E-9187-0BDB7655375C}" dt="2020-07-24T20:19:41.973" v="20" actId="1035"/>
          <ac:picMkLst>
            <pc:docMk/>
            <pc:sldMk cId="1266139505" sldId="493"/>
            <ac:picMk id="5" creationId="{EDEAC4AD-396A-4CB7-AC08-7082DD4856BC}"/>
          </ac:picMkLst>
        </pc:picChg>
        <pc:picChg chg="del">
          <ac:chgData name="Swenson, Jody" userId="f700768a-5749-4e0f-98d7-2b523cc7d418" providerId="ADAL" clId="{99590FF2-B14B-416E-9187-0BDB7655375C}" dt="2020-07-24T20:19:24.814" v="14" actId="478"/>
          <ac:picMkLst>
            <pc:docMk/>
            <pc:sldMk cId="1266139505" sldId="493"/>
            <ac:picMk id="8" creationId="{B17948ED-E0FE-40C6-998D-4EB90F564F69}"/>
          </ac:picMkLst>
        </pc:picChg>
      </pc:sldChg>
      <pc:sldChg chg="delSp modSp">
        <pc:chgData name="Swenson, Jody" userId="f700768a-5749-4e0f-98d7-2b523cc7d418" providerId="ADAL" clId="{99590FF2-B14B-416E-9187-0BDB7655375C}" dt="2020-07-25T22:14:11.772" v="49" actId="478"/>
        <pc:sldMkLst>
          <pc:docMk/>
          <pc:sldMk cId="919257849" sldId="494"/>
        </pc:sldMkLst>
        <pc:spChg chg="mod topLvl">
          <ac:chgData name="Swenson, Jody" userId="f700768a-5749-4e0f-98d7-2b523cc7d418" providerId="ADAL" clId="{99590FF2-B14B-416E-9187-0BDB7655375C}" dt="2020-07-25T22:13:49.413" v="48" actId="165"/>
          <ac:spMkLst>
            <pc:docMk/>
            <pc:sldMk cId="919257849" sldId="494"/>
            <ac:spMk id="4" creationId="{00000000-0000-0000-0000-000000000000}"/>
          </ac:spMkLst>
        </pc:spChg>
        <pc:spChg chg="del mod topLvl">
          <ac:chgData name="Swenson, Jody" userId="f700768a-5749-4e0f-98d7-2b523cc7d418" providerId="ADAL" clId="{99590FF2-B14B-416E-9187-0BDB7655375C}" dt="2020-07-25T22:14:11.772" v="49" actId="478"/>
          <ac:spMkLst>
            <pc:docMk/>
            <pc:sldMk cId="919257849" sldId="494"/>
            <ac:spMk id="11" creationId="{00000000-0000-0000-0000-000000000000}"/>
          </ac:spMkLst>
        </pc:spChg>
        <pc:grpChg chg="del mod">
          <ac:chgData name="Swenson, Jody" userId="f700768a-5749-4e0f-98d7-2b523cc7d418" providerId="ADAL" clId="{99590FF2-B14B-416E-9187-0BDB7655375C}" dt="2020-07-25T22:13:49.413" v="48" actId="165"/>
          <ac:grpSpMkLst>
            <pc:docMk/>
            <pc:sldMk cId="919257849" sldId="494"/>
            <ac:grpSpMk id="6" creationId="{00000000-0000-0000-0000-000000000000}"/>
          </ac:grpSpMkLst>
        </pc:grpChg>
        <pc:grpChg chg="mod topLvl">
          <ac:chgData name="Swenson, Jody" userId="f700768a-5749-4e0f-98d7-2b523cc7d418" providerId="ADAL" clId="{99590FF2-B14B-416E-9187-0BDB7655375C}" dt="2020-07-25T22:13:49.413" v="48" actId="165"/>
          <ac:grpSpMkLst>
            <pc:docMk/>
            <pc:sldMk cId="919257849" sldId="494"/>
            <ac:grpSpMk id="14" creationId="{00000000-0000-0000-0000-000000000000}"/>
          </ac:grpSpMkLst>
        </pc:grpChg>
      </pc:sldChg>
      <pc:sldChg chg="addSp delSp modSp">
        <pc:chgData name="Swenson, Jody" userId="f700768a-5749-4e0f-98d7-2b523cc7d418" providerId="ADAL" clId="{99590FF2-B14B-416E-9187-0BDB7655375C}" dt="2020-07-24T23:38:00.486" v="31" actId="1076"/>
        <pc:sldMkLst>
          <pc:docMk/>
          <pc:sldMk cId="3628261614" sldId="498"/>
        </pc:sldMkLst>
        <pc:spChg chg="mod">
          <ac:chgData name="Swenson, Jody" userId="f700768a-5749-4e0f-98d7-2b523cc7d418" providerId="ADAL" clId="{99590FF2-B14B-416E-9187-0BDB7655375C}" dt="2020-07-24T21:56:01.150" v="22" actId="20577"/>
          <ac:spMkLst>
            <pc:docMk/>
            <pc:sldMk cId="3628261614" sldId="498"/>
            <ac:spMk id="8" creationId="{00000000-0000-0000-0000-000000000000}"/>
          </ac:spMkLst>
        </pc:spChg>
        <pc:picChg chg="add mod">
          <ac:chgData name="Swenson, Jody" userId="f700768a-5749-4e0f-98d7-2b523cc7d418" providerId="ADAL" clId="{99590FF2-B14B-416E-9187-0BDB7655375C}" dt="2020-07-24T23:38:00.486" v="31" actId="1076"/>
          <ac:picMkLst>
            <pc:docMk/>
            <pc:sldMk cId="3628261614" sldId="498"/>
            <ac:picMk id="3" creationId="{FF47A16C-DB63-455C-87F3-013B55A1A3E9}"/>
          </ac:picMkLst>
        </pc:picChg>
        <pc:picChg chg="del">
          <ac:chgData name="Swenson, Jody" userId="f700768a-5749-4e0f-98d7-2b523cc7d418" providerId="ADAL" clId="{99590FF2-B14B-416E-9187-0BDB7655375C}" dt="2020-07-24T23:37:40.186" v="23" actId="478"/>
          <ac:picMkLst>
            <pc:docMk/>
            <pc:sldMk cId="3628261614" sldId="498"/>
            <ac:picMk id="9" creationId="{00000000-0000-0000-0000-000000000000}"/>
          </ac:picMkLst>
        </pc:picChg>
      </pc:sldChg>
      <pc:sldChg chg="addSp">
        <pc:chgData name="Swenson, Jody" userId="f700768a-5749-4e0f-98d7-2b523cc7d418" providerId="ADAL" clId="{99590FF2-B14B-416E-9187-0BDB7655375C}" dt="2020-09-16T18:19:35.956" v="509" actId="9405"/>
        <pc:sldMkLst>
          <pc:docMk/>
          <pc:sldMk cId="3922080683" sldId="501"/>
        </pc:sldMkLst>
        <pc:inkChg chg="add">
          <ac:chgData name="Swenson, Jody" userId="f700768a-5749-4e0f-98d7-2b523cc7d418" providerId="ADAL" clId="{99590FF2-B14B-416E-9187-0BDB7655375C}" dt="2020-09-16T18:19:35.956" v="509" actId="9405"/>
          <ac:inkMkLst>
            <pc:docMk/>
            <pc:sldMk cId="3922080683" sldId="501"/>
            <ac:inkMk id="3" creationId="{DE566068-3813-4153-9D88-F7B91811FFAB}"/>
          </ac:inkMkLst>
        </pc:inkChg>
      </pc:sldChg>
      <pc:sldChg chg="delSp modSp">
        <pc:chgData name="Swenson, Jody" userId="f700768a-5749-4e0f-98d7-2b523cc7d418" providerId="ADAL" clId="{99590FF2-B14B-416E-9187-0BDB7655375C}" dt="2020-08-15T20:21:32.795" v="198" actId="1035"/>
        <pc:sldMkLst>
          <pc:docMk/>
          <pc:sldMk cId="3647202641" sldId="502"/>
        </pc:sldMkLst>
        <pc:spChg chg="del">
          <ac:chgData name="Swenson, Jody" userId="f700768a-5749-4e0f-98d7-2b523cc7d418" providerId="ADAL" clId="{99590FF2-B14B-416E-9187-0BDB7655375C}" dt="2020-08-15T20:21:24.956" v="183" actId="478"/>
          <ac:spMkLst>
            <pc:docMk/>
            <pc:sldMk cId="3647202641" sldId="502"/>
            <ac:spMk id="3" creationId="{00000000-0000-0000-0000-000000000000}"/>
          </ac:spMkLst>
        </pc:spChg>
        <pc:spChg chg="mod">
          <ac:chgData name="Swenson, Jody" userId="f700768a-5749-4e0f-98d7-2b523cc7d418" providerId="ADAL" clId="{99590FF2-B14B-416E-9187-0BDB7655375C}" dt="2020-08-15T20:21:07.480" v="182" actId="14100"/>
          <ac:spMkLst>
            <pc:docMk/>
            <pc:sldMk cId="3647202641" sldId="502"/>
            <ac:spMk id="11" creationId="{00000000-0000-0000-0000-000000000000}"/>
          </ac:spMkLst>
        </pc:spChg>
        <pc:picChg chg="mod">
          <ac:chgData name="Swenson, Jody" userId="f700768a-5749-4e0f-98d7-2b523cc7d418" providerId="ADAL" clId="{99590FF2-B14B-416E-9187-0BDB7655375C}" dt="2020-08-15T20:21:32.795" v="198" actId="1035"/>
          <ac:picMkLst>
            <pc:docMk/>
            <pc:sldMk cId="3647202641" sldId="502"/>
            <ac:picMk id="4" creationId="{00000000-0000-0000-0000-000000000000}"/>
          </ac:picMkLst>
        </pc:picChg>
      </pc:sldChg>
      <pc:sldChg chg="addSp delSp modSp modAnim">
        <pc:chgData name="Swenson, Jody" userId="f700768a-5749-4e0f-98d7-2b523cc7d418" providerId="ADAL" clId="{99590FF2-B14B-416E-9187-0BDB7655375C}" dt="2020-09-16T19:04:42.194" v="544"/>
        <pc:sldMkLst>
          <pc:docMk/>
          <pc:sldMk cId="247783127" sldId="503"/>
        </pc:sldMkLst>
        <pc:spChg chg="mod">
          <ac:chgData name="Swenson, Jody" userId="f700768a-5749-4e0f-98d7-2b523cc7d418" providerId="ADAL" clId="{99590FF2-B14B-416E-9187-0BDB7655375C}" dt="2020-08-15T20:20:54.844" v="180" actId="1076"/>
          <ac:spMkLst>
            <pc:docMk/>
            <pc:sldMk cId="247783127" sldId="503"/>
            <ac:spMk id="2" creationId="{00000000-0000-0000-0000-000000000000}"/>
          </ac:spMkLst>
        </pc:spChg>
        <pc:spChg chg="mod">
          <ac:chgData name="Swenson, Jody" userId="f700768a-5749-4e0f-98d7-2b523cc7d418" providerId="ADAL" clId="{99590FF2-B14B-416E-9187-0BDB7655375C}" dt="2020-09-16T19:03:57.965" v="538" actId="114"/>
          <ac:spMkLst>
            <pc:docMk/>
            <pc:sldMk cId="247783127" sldId="503"/>
            <ac:spMk id="4" creationId="{00000000-0000-0000-0000-000000000000}"/>
          </ac:spMkLst>
        </pc:spChg>
        <pc:picChg chg="mod">
          <ac:chgData name="Swenson, Jody" userId="f700768a-5749-4e0f-98d7-2b523cc7d418" providerId="ADAL" clId="{99590FF2-B14B-416E-9187-0BDB7655375C}" dt="2020-09-16T19:03:31.070" v="531" actId="1076"/>
          <ac:picMkLst>
            <pc:docMk/>
            <pc:sldMk cId="247783127" sldId="503"/>
            <ac:picMk id="5" creationId="{00000000-0000-0000-0000-000000000000}"/>
          </ac:picMkLst>
        </pc:picChg>
        <pc:picChg chg="mod">
          <ac:chgData name="Swenson, Jody" userId="f700768a-5749-4e0f-98d7-2b523cc7d418" providerId="ADAL" clId="{99590FF2-B14B-416E-9187-0BDB7655375C}" dt="2020-09-16T19:03:25.544" v="530" actId="1076"/>
          <ac:picMkLst>
            <pc:docMk/>
            <pc:sldMk cId="247783127" sldId="503"/>
            <ac:picMk id="6" creationId="{00000000-0000-0000-0000-000000000000}"/>
          </ac:picMkLst>
        </pc:picChg>
        <pc:picChg chg="mod">
          <ac:chgData name="Swenson, Jody" userId="f700768a-5749-4e0f-98d7-2b523cc7d418" providerId="ADAL" clId="{99590FF2-B14B-416E-9187-0BDB7655375C}" dt="2020-09-16T19:03:23.624" v="529" actId="1076"/>
          <ac:picMkLst>
            <pc:docMk/>
            <pc:sldMk cId="247783127" sldId="503"/>
            <ac:picMk id="9" creationId="{00000000-0000-0000-0000-000000000000}"/>
          </ac:picMkLst>
        </pc:picChg>
        <pc:inkChg chg="add del">
          <ac:chgData name="Swenson, Jody" userId="f700768a-5749-4e0f-98d7-2b523cc7d418" providerId="ADAL" clId="{99590FF2-B14B-416E-9187-0BDB7655375C}" dt="2020-09-16T18:19:45.390" v="513"/>
          <ac:inkMkLst>
            <pc:docMk/>
            <pc:sldMk cId="247783127" sldId="503"/>
            <ac:inkMk id="3" creationId="{D0B0CF7C-0E38-48D8-AA6C-6727F05733DD}"/>
          </ac:inkMkLst>
        </pc:inkChg>
        <pc:inkChg chg="add del">
          <ac:chgData name="Swenson, Jody" userId="f700768a-5749-4e0f-98d7-2b523cc7d418" providerId="ADAL" clId="{99590FF2-B14B-416E-9187-0BDB7655375C}" dt="2020-09-16T18:19:45.390" v="513"/>
          <ac:inkMkLst>
            <pc:docMk/>
            <pc:sldMk cId="247783127" sldId="503"/>
            <ac:inkMk id="7" creationId="{668C0AED-56E1-476A-8BF5-4A1EF282C2A5}"/>
          </ac:inkMkLst>
        </pc:inkChg>
        <pc:inkChg chg="add del">
          <ac:chgData name="Swenson, Jody" userId="f700768a-5749-4e0f-98d7-2b523cc7d418" providerId="ADAL" clId="{99590FF2-B14B-416E-9187-0BDB7655375C}" dt="2020-09-16T18:19:45.390" v="513"/>
          <ac:inkMkLst>
            <pc:docMk/>
            <pc:sldMk cId="247783127" sldId="503"/>
            <ac:inkMk id="8" creationId="{70160E52-2AE7-4984-AAB6-040A940F46AC}"/>
          </ac:inkMkLst>
        </pc:inkChg>
        <pc:inkChg chg="add del">
          <ac:chgData name="Swenson, Jody" userId="f700768a-5749-4e0f-98d7-2b523cc7d418" providerId="ADAL" clId="{99590FF2-B14B-416E-9187-0BDB7655375C}" dt="2020-09-16T19:03:06.095" v="526" actId="478"/>
          <ac:inkMkLst>
            <pc:docMk/>
            <pc:sldMk cId="247783127" sldId="503"/>
            <ac:inkMk id="10" creationId="{D0313755-D6B4-4B81-9F46-546175DFA10A}"/>
          </ac:inkMkLst>
        </pc:inkChg>
      </pc:sldChg>
      <pc:sldChg chg="modSp modAnim">
        <pc:chgData name="Swenson, Jody" userId="f700768a-5749-4e0f-98d7-2b523cc7d418" providerId="ADAL" clId="{99590FF2-B14B-416E-9187-0BDB7655375C}" dt="2020-09-10T22:07:39.599" v="508" actId="20577"/>
        <pc:sldMkLst>
          <pc:docMk/>
          <pc:sldMk cId="2866917161" sldId="531"/>
        </pc:sldMkLst>
        <pc:spChg chg="mod">
          <ac:chgData name="Swenson, Jody" userId="f700768a-5749-4e0f-98d7-2b523cc7d418" providerId="ADAL" clId="{99590FF2-B14B-416E-9187-0BDB7655375C}" dt="2020-09-10T21:49:07.515" v="495" actId="20577"/>
          <ac:spMkLst>
            <pc:docMk/>
            <pc:sldMk cId="2866917161" sldId="531"/>
            <ac:spMk id="4" creationId="{00000000-0000-0000-0000-000000000000}"/>
          </ac:spMkLst>
        </pc:spChg>
        <pc:spChg chg="mod">
          <ac:chgData name="Swenson, Jody" userId="f700768a-5749-4e0f-98d7-2b523cc7d418" providerId="ADAL" clId="{99590FF2-B14B-416E-9187-0BDB7655375C}" dt="2020-09-10T22:07:39.599" v="508" actId="20577"/>
          <ac:spMkLst>
            <pc:docMk/>
            <pc:sldMk cId="2866917161" sldId="531"/>
            <ac:spMk id="6" creationId="{00000000-0000-0000-0000-000000000000}"/>
          </ac:spMkLst>
        </pc:spChg>
      </pc:sldChg>
      <pc:sldChg chg="modSp">
        <pc:chgData name="Swenson, Jody" userId="f700768a-5749-4e0f-98d7-2b523cc7d418" providerId="ADAL" clId="{99590FF2-B14B-416E-9187-0BDB7655375C}" dt="2020-08-24T21:07:13.363" v="209" actId="1035"/>
        <pc:sldMkLst>
          <pc:docMk/>
          <pc:sldMk cId="2138522335" sldId="533"/>
        </pc:sldMkLst>
        <pc:spChg chg="mod">
          <ac:chgData name="Swenson, Jody" userId="f700768a-5749-4e0f-98d7-2b523cc7d418" providerId="ADAL" clId="{99590FF2-B14B-416E-9187-0BDB7655375C}" dt="2020-08-24T21:07:06.070" v="203" actId="1035"/>
          <ac:spMkLst>
            <pc:docMk/>
            <pc:sldMk cId="2138522335" sldId="533"/>
            <ac:spMk id="2" creationId="{00000000-0000-0000-0000-000000000000}"/>
          </ac:spMkLst>
        </pc:spChg>
        <pc:spChg chg="mod">
          <ac:chgData name="Swenson, Jody" userId="f700768a-5749-4e0f-98d7-2b523cc7d418" providerId="ADAL" clId="{99590FF2-B14B-416E-9187-0BDB7655375C}" dt="2020-08-24T21:07:13.363" v="209" actId="1035"/>
          <ac:spMkLst>
            <pc:docMk/>
            <pc:sldMk cId="2138522335" sldId="533"/>
            <ac:spMk id="7" creationId="{00000000-0000-0000-0000-000000000000}"/>
          </ac:spMkLst>
        </pc:spChg>
        <pc:picChg chg="mod">
          <ac:chgData name="Swenson, Jody" userId="f700768a-5749-4e0f-98d7-2b523cc7d418" providerId="ADAL" clId="{99590FF2-B14B-416E-9187-0BDB7655375C}" dt="2020-08-24T21:07:13.363" v="209" actId="1035"/>
          <ac:picMkLst>
            <pc:docMk/>
            <pc:sldMk cId="2138522335" sldId="533"/>
            <ac:picMk id="3" creationId="{C2A49D5A-5E7D-441E-9ECE-A0AC8C155A6A}"/>
          </ac:picMkLst>
        </pc:picChg>
        <pc:picChg chg="mod">
          <ac:chgData name="Swenson, Jody" userId="f700768a-5749-4e0f-98d7-2b523cc7d418" providerId="ADAL" clId="{99590FF2-B14B-416E-9187-0BDB7655375C}" dt="2020-08-24T21:07:13.363" v="209" actId="1035"/>
          <ac:picMkLst>
            <pc:docMk/>
            <pc:sldMk cId="2138522335" sldId="533"/>
            <ac:picMk id="4" creationId="{BADBDE47-0EC4-4008-AC3B-4AC1CAEB58AF}"/>
          </ac:picMkLst>
        </pc:picChg>
        <pc:picChg chg="mod">
          <ac:chgData name="Swenson, Jody" userId="f700768a-5749-4e0f-98d7-2b523cc7d418" providerId="ADAL" clId="{99590FF2-B14B-416E-9187-0BDB7655375C}" dt="2020-08-24T21:07:13.363" v="209" actId="1035"/>
          <ac:picMkLst>
            <pc:docMk/>
            <pc:sldMk cId="2138522335" sldId="533"/>
            <ac:picMk id="5" creationId="{2E52053E-C327-413D-A703-CA8B79A11900}"/>
          </ac:picMkLst>
        </pc:picChg>
      </pc:sldChg>
      <pc:sldChg chg="addSp delSp modSp add delAnim modAnim">
        <pc:chgData name="Swenson, Jody" userId="f700768a-5749-4e0f-98d7-2b523cc7d418" providerId="ADAL" clId="{99590FF2-B14B-416E-9187-0BDB7655375C}" dt="2020-08-25T21:36:07.909" v="270" actId="1035"/>
        <pc:sldMkLst>
          <pc:docMk/>
          <pc:sldMk cId="2256658097" sldId="547"/>
        </pc:sldMkLst>
        <pc:picChg chg="add mod">
          <ac:chgData name="Swenson, Jody" userId="f700768a-5749-4e0f-98d7-2b523cc7d418" providerId="ADAL" clId="{99590FF2-B14B-416E-9187-0BDB7655375C}" dt="2020-08-25T21:36:07.909" v="270" actId="1035"/>
          <ac:picMkLst>
            <pc:docMk/>
            <pc:sldMk cId="2256658097" sldId="547"/>
            <ac:picMk id="4" creationId="{80BE7BDC-160F-4EF8-A7B3-688C445BB2B0}"/>
          </ac:picMkLst>
        </pc:picChg>
        <pc:picChg chg="del">
          <ac:chgData name="Swenson, Jody" userId="f700768a-5749-4e0f-98d7-2b523cc7d418" providerId="ADAL" clId="{99590FF2-B14B-416E-9187-0BDB7655375C}" dt="2020-07-24T23:38:43.798" v="33" actId="478"/>
          <ac:picMkLst>
            <pc:docMk/>
            <pc:sldMk cId="2256658097" sldId="547"/>
            <ac:picMk id="4" creationId="{B5251115-99E5-4A02-9F20-BF2F5E7C96B3}"/>
          </ac:picMkLst>
        </pc:picChg>
        <pc:picChg chg="add del mod">
          <ac:chgData name="Swenson, Jody" userId="f700768a-5749-4e0f-98d7-2b523cc7d418" providerId="ADAL" clId="{99590FF2-B14B-416E-9187-0BDB7655375C}" dt="2020-08-25T21:35:19.959" v="262" actId="478"/>
          <ac:picMkLst>
            <pc:docMk/>
            <pc:sldMk cId="2256658097" sldId="547"/>
            <ac:picMk id="5" creationId="{D7520F1A-0DEE-4683-8E9E-6ED5DE7AFE3C}"/>
          </ac:picMkLst>
        </pc:picChg>
      </pc:sldChg>
    </pc:docChg>
  </pc:docChgLst>
  <pc:docChgLst>
    <pc:chgData name="Swenson, Jody" userId="f700768a-5749-4e0f-98d7-2b523cc7d418" providerId="ADAL" clId="{41F2C802-DBF6-49B6-B8E2-C7BBAE922574}"/>
    <pc:docChg chg="undo custSel addSld delSld modSld sldOrd">
      <pc:chgData name="Swenson, Jody" userId="f700768a-5749-4e0f-98d7-2b523cc7d418" providerId="ADAL" clId="{41F2C802-DBF6-49B6-B8E2-C7BBAE922574}" dt="2020-07-24T03:07:17.476" v="2788" actId="1035"/>
      <pc:docMkLst>
        <pc:docMk/>
      </pc:docMkLst>
      <pc:sldChg chg="addSp delSp modSp add del ord">
        <pc:chgData name="Swenson, Jody" userId="f700768a-5749-4e0f-98d7-2b523cc7d418" providerId="ADAL" clId="{41F2C802-DBF6-49B6-B8E2-C7BBAE922574}" dt="2020-07-10T21:13:57.437" v="2760" actId="47"/>
        <pc:sldMkLst>
          <pc:docMk/>
          <pc:sldMk cId="3783926038" sldId="349"/>
        </pc:sldMkLst>
        <pc:grpChg chg="del">
          <ac:chgData name="Swenson, Jody" userId="f700768a-5749-4e0f-98d7-2b523cc7d418" providerId="ADAL" clId="{41F2C802-DBF6-49B6-B8E2-C7BBAE922574}" dt="2020-06-28T01:14:20.387" v="2714" actId="478"/>
          <ac:grpSpMkLst>
            <pc:docMk/>
            <pc:sldMk cId="3783926038" sldId="349"/>
            <ac:grpSpMk id="6" creationId="{5885F80D-10B2-42D9-954F-D92817A8F62E}"/>
          </ac:grpSpMkLst>
        </pc:grpChg>
        <pc:grpChg chg="add mod">
          <ac:chgData name="Swenson, Jody" userId="f700768a-5749-4e0f-98d7-2b523cc7d418" providerId="ADAL" clId="{41F2C802-DBF6-49B6-B8E2-C7BBAE922574}" dt="2020-06-28T01:14:53.163" v="2729" actId="1036"/>
          <ac:grpSpMkLst>
            <pc:docMk/>
            <pc:sldMk cId="3783926038" sldId="349"/>
            <ac:grpSpMk id="10" creationId="{7022A5C6-E12E-47BD-83DB-1C3EE56629A3}"/>
          </ac:grpSpMkLst>
        </pc:grpChg>
      </pc:sldChg>
      <pc:sldChg chg="ord">
        <pc:chgData name="Swenson, Jody" userId="f700768a-5749-4e0f-98d7-2b523cc7d418" providerId="ADAL" clId="{41F2C802-DBF6-49B6-B8E2-C7BBAE922574}" dt="2020-07-10T21:14:52.556" v="2761"/>
        <pc:sldMkLst>
          <pc:docMk/>
          <pc:sldMk cId="1770315274" sldId="424"/>
        </pc:sldMkLst>
      </pc:sldChg>
      <pc:sldChg chg="addSp delSp modSp addAnim delAnim modAnim">
        <pc:chgData name="Swenson, Jody" userId="f700768a-5749-4e0f-98d7-2b523cc7d418" providerId="ADAL" clId="{41F2C802-DBF6-49B6-B8E2-C7BBAE922574}" dt="2020-07-24T01:55:07.356" v="2770" actId="255"/>
        <pc:sldMkLst>
          <pc:docMk/>
          <pc:sldMk cId="910181557" sldId="491"/>
        </pc:sldMkLst>
        <pc:spChg chg="mod">
          <ac:chgData name="Swenson, Jody" userId="f700768a-5749-4e0f-98d7-2b523cc7d418" providerId="ADAL" clId="{41F2C802-DBF6-49B6-B8E2-C7BBAE922574}" dt="2020-07-24T01:55:07.356" v="2770" actId="255"/>
          <ac:spMkLst>
            <pc:docMk/>
            <pc:sldMk cId="910181557" sldId="491"/>
            <ac:spMk id="2" creationId="{00000000-0000-0000-0000-000000000000}"/>
          </ac:spMkLst>
        </pc:spChg>
        <pc:spChg chg="add del mod">
          <ac:chgData name="Swenson, Jody" userId="f700768a-5749-4e0f-98d7-2b523cc7d418" providerId="ADAL" clId="{41F2C802-DBF6-49B6-B8E2-C7BBAE922574}" dt="2020-07-24T01:42:46.924" v="2769" actId="21"/>
          <ac:spMkLst>
            <pc:docMk/>
            <pc:sldMk cId="910181557" sldId="491"/>
            <ac:spMk id="7" creationId="{00000000-0000-0000-0000-000000000000}"/>
          </ac:spMkLst>
        </pc:spChg>
        <pc:spChg chg="add del">
          <ac:chgData name="Swenson, Jody" userId="f700768a-5749-4e0f-98d7-2b523cc7d418" providerId="ADAL" clId="{41F2C802-DBF6-49B6-B8E2-C7BBAE922574}" dt="2020-07-24T01:42:46.924" v="2769" actId="21"/>
          <ac:spMkLst>
            <pc:docMk/>
            <pc:sldMk cId="910181557" sldId="491"/>
            <ac:spMk id="8" creationId="{00000000-0000-0000-0000-000000000000}"/>
          </ac:spMkLst>
        </pc:spChg>
        <pc:spChg chg="add del mod">
          <ac:chgData name="Swenson, Jody" userId="f700768a-5749-4e0f-98d7-2b523cc7d418" providerId="ADAL" clId="{41F2C802-DBF6-49B6-B8E2-C7BBAE922574}" dt="2020-07-24T01:42:46.924" v="2769" actId="21"/>
          <ac:spMkLst>
            <pc:docMk/>
            <pc:sldMk cId="910181557" sldId="491"/>
            <ac:spMk id="9" creationId="{00000000-0000-0000-0000-000000000000}"/>
          </ac:spMkLst>
        </pc:spChg>
        <pc:picChg chg="add del">
          <ac:chgData name="Swenson, Jody" userId="f700768a-5749-4e0f-98d7-2b523cc7d418" providerId="ADAL" clId="{41F2C802-DBF6-49B6-B8E2-C7BBAE922574}" dt="2020-07-24T01:42:46.924" v="2769" actId="21"/>
          <ac:picMkLst>
            <pc:docMk/>
            <pc:sldMk cId="910181557" sldId="491"/>
            <ac:picMk id="3" creationId="{00000000-0000-0000-0000-000000000000}"/>
          </ac:picMkLst>
        </pc:picChg>
        <pc:picChg chg="add del mod">
          <ac:chgData name="Swenson, Jody" userId="f700768a-5749-4e0f-98d7-2b523cc7d418" providerId="ADAL" clId="{41F2C802-DBF6-49B6-B8E2-C7BBAE922574}" dt="2020-07-24T01:42:46.924" v="2769" actId="21"/>
          <ac:picMkLst>
            <pc:docMk/>
            <pc:sldMk cId="910181557" sldId="491"/>
            <ac:picMk id="4" creationId="{00000000-0000-0000-0000-000000000000}"/>
          </ac:picMkLst>
        </pc:picChg>
        <pc:picChg chg="add del">
          <ac:chgData name="Swenson, Jody" userId="f700768a-5749-4e0f-98d7-2b523cc7d418" providerId="ADAL" clId="{41F2C802-DBF6-49B6-B8E2-C7BBAE922574}" dt="2020-07-24T01:42:46.924" v="2769" actId="21"/>
          <ac:picMkLst>
            <pc:docMk/>
            <pc:sldMk cId="910181557" sldId="491"/>
            <ac:picMk id="5" creationId="{00000000-0000-0000-0000-000000000000}"/>
          </ac:picMkLst>
        </pc:picChg>
        <pc:picChg chg="add del mod">
          <ac:chgData name="Swenson, Jody" userId="f700768a-5749-4e0f-98d7-2b523cc7d418" providerId="ADAL" clId="{41F2C802-DBF6-49B6-B8E2-C7BBAE922574}" dt="2020-07-24T01:42:46.924" v="2769" actId="21"/>
          <ac:picMkLst>
            <pc:docMk/>
            <pc:sldMk cId="910181557" sldId="491"/>
            <ac:picMk id="6" creationId="{00000000-0000-0000-0000-000000000000}"/>
          </ac:picMkLst>
        </pc:picChg>
      </pc:sldChg>
      <pc:sldChg chg="addSp delSp modSp modAnim">
        <pc:chgData name="Swenson, Jody" userId="f700768a-5749-4e0f-98d7-2b523cc7d418" providerId="ADAL" clId="{41F2C802-DBF6-49B6-B8E2-C7BBAE922574}" dt="2020-07-24T03:07:17.476" v="2788" actId="1035"/>
        <pc:sldMkLst>
          <pc:docMk/>
          <pc:sldMk cId="1266139505" sldId="493"/>
        </pc:sldMkLst>
        <pc:spChg chg="mod">
          <ac:chgData name="Swenson, Jody" userId="f700768a-5749-4e0f-98d7-2b523cc7d418" providerId="ADAL" clId="{41F2C802-DBF6-49B6-B8E2-C7BBAE922574}" dt="2020-06-15T20:36:37.247" v="2365" actId="255"/>
          <ac:spMkLst>
            <pc:docMk/>
            <pc:sldMk cId="1266139505" sldId="493"/>
            <ac:spMk id="7" creationId="{00000000-0000-0000-0000-000000000000}"/>
          </ac:spMkLst>
        </pc:spChg>
        <pc:grpChg chg="del">
          <ac:chgData name="Swenson, Jody" userId="f700768a-5749-4e0f-98d7-2b523cc7d418" providerId="ADAL" clId="{41F2C802-DBF6-49B6-B8E2-C7BBAE922574}" dt="2020-06-15T20:31:01.558" v="2005" actId="478"/>
          <ac:grpSpMkLst>
            <pc:docMk/>
            <pc:sldMk cId="1266139505" sldId="493"/>
            <ac:grpSpMk id="20" creationId="{00000000-0000-0000-0000-000000000000}"/>
          </ac:grpSpMkLst>
        </pc:grpChg>
        <pc:picChg chg="mod">
          <ac:chgData name="Swenson, Jody" userId="f700768a-5749-4e0f-98d7-2b523cc7d418" providerId="ADAL" clId="{41F2C802-DBF6-49B6-B8E2-C7BBAE922574}" dt="2020-07-24T02:44:23.380" v="2778" actId="1076"/>
          <ac:picMkLst>
            <pc:docMk/>
            <pc:sldMk cId="1266139505" sldId="493"/>
            <ac:picMk id="4" creationId="{00000000-0000-0000-0000-000000000000}"/>
          </ac:picMkLst>
        </pc:picChg>
        <pc:picChg chg="add del mod">
          <ac:chgData name="Swenson, Jody" userId="f700768a-5749-4e0f-98d7-2b523cc7d418" providerId="ADAL" clId="{41F2C802-DBF6-49B6-B8E2-C7BBAE922574}" dt="2020-07-24T03:07:02.221" v="2779" actId="478"/>
          <ac:picMkLst>
            <pc:docMk/>
            <pc:sldMk cId="1266139505" sldId="493"/>
            <ac:picMk id="5" creationId="{91A65CDE-9A3F-4054-82C4-3C6DC20CEC15}"/>
          </ac:picMkLst>
        </pc:picChg>
        <pc:picChg chg="add del mod">
          <ac:chgData name="Swenson, Jody" userId="f700768a-5749-4e0f-98d7-2b523cc7d418" providerId="ADAL" clId="{41F2C802-DBF6-49B6-B8E2-C7BBAE922574}" dt="2020-06-15T20:35:40.812" v="2235" actId="478"/>
          <ac:picMkLst>
            <pc:docMk/>
            <pc:sldMk cId="1266139505" sldId="493"/>
            <ac:picMk id="5" creationId="{D43C6314-4D35-4AD7-B730-CA4266BD288E}"/>
          </ac:picMkLst>
        </pc:picChg>
        <pc:picChg chg="add mod">
          <ac:chgData name="Swenson, Jody" userId="f700768a-5749-4e0f-98d7-2b523cc7d418" providerId="ADAL" clId="{41F2C802-DBF6-49B6-B8E2-C7BBAE922574}" dt="2020-07-24T03:07:17.476" v="2788" actId="1035"/>
          <ac:picMkLst>
            <pc:docMk/>
            <pc:sldMk cId="1266139505" sldId="493"/>
            <ac:picMk id="8" creationId="{B17948ED-E0FE-40C6-998D-4EB90F564F69}"/>
          </ac:picMkLst>
        </pc:picChg>
        <pc:picChg chg="add del mod">
          <ac:chgData name="Swenson, Jody" userId="f700768a-5749-4e0f-98d7-2b523cc7d418" providerId="ADAL" clId="{41F2C802-DBF6-49B6-B8E2-C7BBAE922574}" dt="2020-06-15T20:37:48.352" v="2367" actId="478"/>
          <ac:picMkLst>
            <pc:docMk/>
            <pc:sldMk cId="1266139505" sldId="493"/>
            <ac:picMk id="8" creationId="{EEC5CD58-D055-47AE-9C1C-273F9346B292}"/>
          </ac:picMkLst>
        </pc:picChg>
        <pc:picChg chg="add del mod">
          <ac:chgData name="Swenson, Jody" userId="f700768a-5749-4e0f-98d7-2b523cc7d418" providerId="ADAL" clId="{41F2C802-DBF6-49B6-B8E2-C7BBAE922574}" dt="2020-07-24T02:42:41.784" v="2771" actId="478"/>
          <ac:picMkLst>
            <pc:docMk/>
            <pc:sldMk cId="1266139505" sldId="493"/>
            <ac:picMk id="10" creationId="{31A3510A-B3E1-4D18-A44B-0692FF4E808D}"/>
          </ac:picMkLst>
        </pc:picChg>
      </pc:sldChg>
      <pc:sldChg chg="addSp delSp modSp add del ord">
        <pc:chgData name="Swenson, Jody" userId="f700768a-5749-4e0f-98d7-2b523cc7d418" providerId="ADAL" clId="{41F2C802-DBF6-49B6-B8E2-C7BBAE922574}" dt="2020-07-10T21:13:57.437" v="2760" actId="47"/>
        <pc:sldMkLst>
          <pc:docMk/>
          <pc:sldMk cId="129857286" sldId="530"/>
        </pc:sldMkLst>
        <pc:spChg chg="add mod">
          <ac:chgData name="Swenson, Jody" userId="f700768a-5749-4e0f-98d7-2b523cc7d418" providerId="ADAL" clId="{41F2C802-DBF6-49B6-B8E2-C7BBAE922574}" dt="2020-06-28T01:15:27.355" v="2757" actId="1037"/>
          <ac:spMkLst>
            <pc:docMk/>
            <pc:sldMk cId="129857286" sldId="530"/>
            <ac:spMk id="7" creationId="{C352BF13-4F7C-4DEA-B192-5AEB1C8A8572}"/>
          </ac:spMkLst>
        </pc:spChg>
        <pc:spChg chg="del">
          <ac:chgData name="Swenson, Jody" userId="f700768a-5749-4e0f-98d7-2b523cc7d418" providerId="ADAL" clId="{41F2C802-DBF6-49B6-B8E2-C7BBAE922574}" dt="2020-06-28T01:15:07.222" v="2731" actId="478"/>
          <ac:spMkLst>
            <pc:docMk/>
            <pc:sldMk cId="129857286" sldId="530"/>
            <ac:spMk id="12" creationId="{4CF85D73-C09F-49E2-BB15-1F3E754A3093}"/>
          </ac:spMkLst>
        </pc:spChg>
        <pc:picChg chg="del">
          <ac:chgData name="Swenson, Jody" userId="f700768a-5749-4e0f-98d7-2b523cc7d418" providerId="ADAL" clId="{41F2C802-DBF6-49B6-B8E2-C7BBAE922574}" dt="2020-06-28T01:15:07.966" v="2732" actId="478"/>
          <ac:picMkLst>
            <pc:docMk/>
            <pc:sldMk cId="129857286" sldId="530"/>
            <ac:picMk id="4" creationId="{EBFBE2F3-0792-4D2F-86BF-D38DE3E43036}"/>
          </ac:picMkLst>
        </pc:picChg>
        <pc:picChg chg="add mod">
          <ac:chgData name="Swenson, Jody" userId="f700768a-5749-4e0f-98d7-2b523cc7d418" providerId="ADAL" clId="{41F2C802-DBF6-49B6-B8E2-C7BBAE922574}" dt="2020-06-28T01:15:27.355" v="2757" actId="1037"/>
          <ac:picMkLst>
            <pc:docMk/>
            <pc:sldMk cId="129857286" sldId="530"/>
            <ac:picMk id="8" creationId="{F9EC1232-3499-4ED9-BAB2-63958426D44E}"/>
          </ac:picMkLst>
        </pc:picChg>
        <pc:picChg chg="del">
          <ac:chgData name="Swenson, Jody" userId="f700768a-5749-4e0f-98d7-2b523cc7d418" providerId="ADAL" clId="{41F2C802-DBF6-49B6-B8E2-C7BBAE922574}" dt="2020-06-28T01:15:06.011" v="2730" actId="478"/>
          <ac:picMkLst>
            <pc:docMk/>
            <pc:sldMk cId="129857286" sldId="530"/>
            <ac:picMk id="9" creationId="{5C81E9B0-D923-4177-8092-D55A85F38397}"/>
          </ac:picMkLst>
        </pc:picChg>
        <pc:picChg chg="add mod">
          <ac:chgData name="Swenson, Jody" userId="f700768a-5749-4e0f-98d7-2b523cc7d418" providerId="ADAL" clId="{41F2C802-DBF6-49B6-B8E2-C7BBAE922574}" dt="2020-06-28T01:15:27.355" v="2757" actId="1037"/>
          <ac:picMkLst>
            <pc:docMk/>
            <pc:sldMk cId="129857286" sldId="530"/>
            <ac:picMk id="10" creationId="{0AFF5AD6-CB7B-44F5-98AB-AD0F3A52D196}"/>
          </ac:picMkLst>
        </pc:picChg>
      </pc:sldChg>
      <pc:sldMasterChg chg="addSldLayout delSldLayout">
        <pc:chgData name="Swenson, Jody" userId="f700768a-5749-4e0f-98d7-2b523cc7d418" providerId="ADAL" clId="{41F2C802-DBF6-49B6-B8E2-C7BBAE922574}" dt="2020-07-10T21:13:57.437" v="2760" actId="47"/>
        <pc:sldMasterMkLst>
          <pc:docMk/>
          <pc:sldMasterMk cId="4037459408" sldId="2147483900"/>
        </pc:sldMasterMkLst>
        <pc:sldLayoutChg chg="add del">
          <pc:chgData name="Swenson, Jody" userId="f700768a-5749-4e0f-98d7-2b523cc7d418" providerId="ADAL" clId="{41F2C802-DBF6-49B6-B8E2-C7BBAE922574}" dt="2020-07-10T21:13:57.437" v="2760" actId="47"/>
          <pc:sldLayoutMkLst>
            <pc:docMk/>
            <pc:sldMasterMk cId="4037459408" sldId="2147483900"/>
            <pc:sldLayoutMk cId="1056313246" sldId="2147483919"/>
          </pc:sldLayoutMkLst>
        </pc:sldLayoutChg>
      </pc:sldMasterChg>
    </pc:docChg>
  </pc:docChgLst>
  <pc:docChgLst>
    <pc:chgData name="Swenson, Jody" userId="f700768a-5749-4e0f-98d7-2b523cc7d418" providerId="ADAL" clId="{01A0664A-1995-4479-B72C-EEB8B2F2E0CE}"/>
    <pc:docChg chg="custSel modSld">
      <pc:chgData name="Swenson, Jody" userId="f700768a-5749-4e0f-98d7-2b523cc7d418" providerId="ADAL" clId="{01A0664A-1995-4479-B72C-EEB8B2F2E0CE}" dt="2020-10-12T19:56:13.305" v="0" actId="478"/>
      <pc:docMkLst>
        <pc:docMk/>
      </pc:docMkLst>
      <pc:sldChg chg="delSp mod">
        <pc:chgData name="Swenson, Jody" userId="f700768a-5749-4e0f-98d7-2b523cc7d418" providerId="ADAL" clId="{01A0664A-1995-4479-B72C-EEB8B2F2E0CE}" dt="2020-10-12T19:56:13.305" v="0" actId="478"/>
        <pc:sldMkLst>
          <pc:docMk/>
          <pc:sldMk cId="3922080683" sldId="501"/>
        </pc:sldMkLst>
        <pc:inkChg chg="del">
          <ac:chgData name="Swenson, Jody" userId="f700768a-5749-4e0f-98d7-2b523cc7d418" providerId="ADAL" clId="{01A0664A-1995-4479-B72C-EEB8B2F2E0CE}" dt="2020-10-12T19:56:13.305" v="0" actId="478"/>
          <ac:inkMkLst>
            <pc:docMk/>
            <pc:sldMk cId="3922080683" sldId="501"/>
            <ac:inkMk id="3" creationId="{DE566068-3813-4153-9D88-F7B91811FFAB}"/>
          </ac:inkMkLst>
        </pc:inkChg>
      </pc:sldChg>
    </pc:docChg>
  </pc:docChgLst>
  <pc:docChgLst>
    <pc:chgData name="Swenson, Jody" userId="f700768a-5749-4e0f-98d7-2b523cc7d418" providerId="ADAL" clId="{D0821728-5AA9-4F86-84DA-477A737A06D0}"/>
    <pc:docChg chg="undo custSel addSld delSld modSld">
      <pc:chgData name="Swenson, Jody" userId="f700768a-5749-4e0f-98d7-2b523cc7d418" providerId="ADAL" clId="{D0821728-5AA9-4F86-84DA-477A737A06D0}" dt="2021-03-20T11:32:16.957" v="137" actId="47"/>
      <pc:docMkLst>
        <pc:docMk/>
      </pc:docMkLst>
      <pc:sldChg chg="del">
        <pc:chgData name="Swenson, Jody" userId="f700768a-5749-4e0f-98d7-2b523cc7d418" providerId="ADAL" clId="{D0821728-5AA9-4F86-84DA-477A737A06D0}" dt="2021-03-20T11:28:03.767" v="127" actId="47"/>
        <pc:sldMkLst>
          <pc:docMk/>
          <pc:sldMk cId="3783926038" sldId="349"/>
        </pc:sldMkLst>
      </pc:sldChg>
      <pc:sldChg chg="addSp delSp modSp mod delAnim modAnim">
        <pc:chgData name="Swenson, Jody" userId="f700768a-5749-4e0f-98d7-2b523cc7d418" providerId="ADAL" clId="{D0821728-5AA9-4F86-84DA-477A737A06D0}" dt="2021-03-20T11:18:43.481" v="111"/>
        <pc:sldMkLst>
          <pc:docMk/>
          <pc:sldMk cId="3922080683" sldId="501"/>
        </pc:sldMkLst>
        <pc:spChg chg="mod">
          <ac:chgData name="Swenson, Jody" userId="f700768a-5749-4e0f-98d7-2b523cc7d418" providerId="ADAL" clId="{D0821728-5AA9-4F86-84DA-477A737A06D0}" dt="2021-03-20T11:18:18.556" v="67" actId="14100"/>
          <ac:spMkLst>
            <pc:docMk/>
            <pc:sldMk cId="3922080683" sldId="501"/>
            <ac:spMk id="11" creationId="{00000000-0000-0000-0000-000000000000}"/>
          </ac:spMkLst>
        </pc:spChg>
        <pc:picChg chg="add del mod">
          <ac:chgData name="Swenson, Jody" userId="f700768a-5749-4e0f-98d7-2b523cc7d418" providerId="ADAL" clId="{D0821728-5AA9-4F86-84DA-477A737A06D0}" dt="2021-03-20T11:14:22.590" v="10" actId="931"/>
          <ac:picMkLst>
            <pc:docMk/>
            <pc:sldMk cId="3922080683" sldId="501"/>
            <ac:picMk id="4" creationId="{66F3C79F-F594-434A-9621-30DB3D78ED73}"/>
          </ac:picMkLst>
        </pc:picChg>
        <pc:picChg chg="del">
          <ac:chgData name="Swenson, Jody" userId="f700768a-5749-4e0f-98d7-2b523cc7d418" providerId="ADAL" clId="{D0821728-5AA9-4F86-84DA-477A737A06D0}" dt="2021-03-20T11:15:32.532" v="15" actId="478"/>
          <ac:picMkLst>
            <pc:docMk/>
            <pc:sldMk cId="3922080683" sldId="501"/>
            <ac:picMk id="6" creationId="{00000000-0000-0000-0000-000000000000}"/>
          </ac:picMkLst>
        </pc:picChg>
        <pc:picChg chg="del">
          <ac:chgData name="Swenson, Jody" userId="f700768a-5749-4e0f-98d7-2b523cc7d418" providerId="ADAL" clId="{D0821728-5AA9-4F86-84DA-477A737A06D0}" dt="2021-03-20T11:15:33.950" v="16" actId="478"/>
          <ac:picMkLst>
            <pc:docMk/>
            <pc:sldMk cId="3922080683" sldId="501"/>
            <ac:picMk id="7" creationId="{00000000-0000-0000-0000-000000000000}"/>
          </ac:picMkLst>
        </pc:picChg>
        <pc:picChg chg="add del mod">
          <ac:chgData name="Swenson, Jody" userId="f700768a-5749-4e0f-98d7-2b523cc7d418" providerId="ADAL" clId="{D0821728-5AA9-4F86-84DA-477A737A06D0}" dt="2021-03-20T11:14:22.590" v="10" actId="931"/>
          <ac:picMkLst>
            <pc:docMk/>
            <pc:sldMk cId="3922080683" sldId="501"/>
            <ac:picMk id="8" creationId="{41B9347D-869C-407D-A454-006FB5C5DCD6}"/>
          </ac:picMkLst>
        </pc:picChg>
        <pc:picChg chg="del">
          <ac:chgData name="Swenson, Jody" userId="f700768a-5749-4e0f-98d7-2b523cc7d418" providerId="ADAL" clId="{D0821728-5AA9-4F86-84DA-477A737A06D0}" dt="2021-03-20T11:15:35.637" v="17" actId="478"/>
          <ac:picMkLst>
            <pc:docMk/>
            <pc:sldMk cId="3922080683" sldId="501"/>
            <ac:picMk id="9" creationId="{00000000-0000-0000-0000-000000000000}"/>
          </ac:picMkLst>
        </pc:picChg>
        <pc:picChg chg="add del mod">
          <ac:chgData name="Swenson, Jody" userId="f700768a-5749-4e0f-98d7-2b523cc7d418" providerId="ADAL" clId="{D0821728-5AA9-4F86-84DA-477A737A06D0}" dt="2021-03-20T11:14:22.590" v="10" actId="931"/>
          <ac:picMkLst>
            <pc:docMk/>
            <pc:sldMk cId="3922080683" sldId="501"/>
            <ac:picMk id="12" creationId="{45CC7974-2A1E-44B3-82F7-994A743F26C9}"/>
          </ac:picMkLst>
        </pc:picChg>
        <pc:picChg chg="add del mod">
          <ac:chgData name="Swenson, Jody" userId="f700768a-5749-4e0f-98d7-2b523cc7d418" providerId="ADAL" clId="{D0821728-5AA9-4F86-84DA-477A737A06D0}" dt="2021-03-20T11:14:43.700" v="14" actId="478"/>
          <ac:picMkLst>
            <pc:docMk/>
            <pc:sldMk cId="3922080683" sldId="501"/>
            <ac:picMk id="14" creationId="{C4C852EB-AB55-428D-9A77-F9D75BFEF206}"/>
          </ac:picMkLst>
        </pc:picChg>
        <pc:picChg chg="add mod">
          <ac:chgData name="Swenson, Jody" userId="f700768a-5749-4e0f-98d7-2b523cc7d418" providerId="ADAL" clId="{D0821728-5AA9-4F86-84DA-477A737A06D0}" dt="2021-03-20T11:18:24.639" v="80" actId="1037"/>
          <ac:picMkLst>
            <pc:docMk/>
            <pc:sldMk cId="3922080683" sldId="501"/>
            <ac:picMk id="16" creationId="{8CA642AA-00EE-4C26-A8CF-537AF50738EB}"/>
          </ac:picMkLst>
        </pc:picChg>
        <pc:picChg chg="add mod">
          <ac:chgData name="Swenson, Jody" userId="f700768a-5749-4e0f-98d7-2b523cc7d418" providerId="ADAL" clId="{D0821728-5AA9-4F86-84DA-477A737A06D0}" dt="2021-03-20T11:18:28.318" v="108" actId="1038"/>
          <ac:picMkLst>
            <pc:docMk/>
            <pc:sldMk cId="3922080683" sldId="501"/>
            <ac:picMk id="18" creationId="{6BF2D82F-5B99-4EDA-87C4-B5055AD1CC87}"/>
          </ac:picMkLst>
        </pc:picChg>
        <pc:picChg chg="add del mod">
          <ac:chgData name="Swenson, Jody" userId="f700768a-5749-4e0f-98d7-2b523cc7d418" providerId="ADAL" clId="{D0821728-5AA9-4F86-84DA-477A737A06D0}" dt="2021-03-20T11:16:28.236" v="29" actId="478"/>
          <ac:picMkLst>
            <pc:docMk/>
            <pc:sldMk cId="3922080683" sldId="501"/>
            <ac:picMk id="20" creationId="{261BB992-F2C0-4886-B182-AD3D0BCC1A02}"/>
          </ac:picMkLst>
        </pc:picChg>
        <pc:picChg chg="add del mod">
          <ac:chgData name="Swenson, Jody" userId="f700768a-5749-4e0f-98d7-2b523cc7d418" providerId="ADAL" clId="{D0821728-5AA9-4F86-84DA-477A737A06D0}" dt="2021-03-20T11:17:04.677" v="33" actId="478"/>
          <ac:picMkLst>
            <pc:docMk/>
            <pc:sldMk cId="3922080683" sldId="501"/>
            <ac:picMk id="22" creationId="{99CAB3DB-043F-4198-93D4-070F869FB2B7}"/>
          </ac:picMkLst>
        </pc:picChg>
        <pc:picChg chg="add mod">
          <ac:chgData name="Swenson, Jody" userId="f700768a-5749-4e0f-98d7-2b523cc7d418" providerId="ADAL" clId="{D0821728-5AA9-4F86-84DA-477A737A06D0}" dt="2021-03-20T11:18:32.036" v="109" actId="1076"/>
          <ac:picMkLst>
            <pc:docMk/>
            <pc:sldMk cId="3922080683" sldId="501"/>
            <ac:picMk id="24" creationId="{8B185C7D-BD0B-462C-9542-CCFD4872CC77}"/>
          </ac:picMkLst>
        </pc:picChg>
      </pc:sldChg>
      <pc:sldChg chg="addSp delSp modSp mod">
        <pc:chgData name="Swenson, Jody" userId="f700768a-5749-4e0f-98d7-2b523cc7d418" providerId="ADAL" clId="{D0821728-5AA9-4F86-84DA-477A737A06D0}" dt="2021-03-20T11:27:33.864" v="125" actId="1036"/>
        <pc:sldMkLst>
          <pc:docMk/>
          <pc:sldMk cId="3647202641" sldId="502"/>
        </pc:sldMkLst>
        <pc:picChg chg="add mod">
          <ac:chgData name="Swenson, Jody" userId="f700768a-5749-4e0f-98d7-2b523cc7d418" providerId="ADAL" clId="{D0821728-5AA9-4F86-84DA-477A737A06D0}" dt="2021-03-20T11:27:33.864" v="125" actId="1036"/>
          <ac:picMkLst>
            <pc:docMk/>
            <pc:sldMk cId="3647202641" sldId="502"/>
            <ac:picMk id="5" creationId="{B488237D-2689-43CE-BB8B-DFBAA4E787AB}"/>
          </ac:picMkLst>
        </pc:picChg>
        <pc:picChg chg="del">
          <ac:chgData name="Swenson, Jody" userId="f700768a-5749-4e0f-98d7-2b523cc7d418" providerId="ADAL" clId="{D0821728-5AA9-4F86-84DA-477A737A06D0}" dt="2021-03-20T11:26:59.511" v="113" actId="478"/>
          <ac:picMkLst>
            <pc:docMk/>
            <pc:sldMk cId="3647202641" sldId="502"/>
            <ac:picMk id="8" creationId="{00000000-0000-0000-0000-000000000000}"/>
          </ac:picMkLst>
        </pc:picChg>
        <pc:picChg chg="del">
          <ac:chgData name="Swenson, Jody" userId="f700768a-5749-4e0f-98d7-2b523cc7d418" providerId="ADAL" clId="{D0821728-5AA9-4F86-84DA-477A737A06D0}" dt="2021-03-20T11:26:55.519" v="112" actId="478"/>
          <ac:picMkLst>
            <pc:docMk/>
            <pc:sldMk cId="3647202641" sldId="502"/>
            <ac:picMk id="9" creationId="{00000000-0000-0000-0000-000000000000}"/>
          </ac:picMkLst>
        </pc:picChg>
      </pc:sldChg>
      <pc:sldChg chg="modSp mod">
        <pc:chgData name="Swenson, Jody" userId="f700768a-5749-4e0f-98d7-2b523cc7d418" providerId="ADAL" clId="{D0821728-5AA9-4F86-84DA-477A737A06D0}" dt="2021-03-20T11:28:33.951" v="135" actId="20577"/>
        <pc:sldMkLst>
          <pc:docMk/>
          <pc:sldMk cId="129857286" sldId="530"/>
        </pc:sldMkLst>
        <pc:spChg chg="mod">
          <ac:chgData name="Swenson, Jody" userId="f700768a-5749-4e0f-98d7-2b523cc7d418" providerId="ADAL" clId="{D0821728-5AA9-4F86-84DA-477A737A06D0}" dt="2021-03-20T11:28:33.951" v="135" actId="20577"/>
          <ac:spMkLst>
            <pc:docMk/>
            <pc:sldMk cId="129857286" sldId="530"/>
            <ac:spMk id="5" creationId="{00000000-0000-0000-0000-000000000000}"/>
          </ac:spMkLst>
        </pc:spChg>
      </pc:sldChg>
      <pc:sldChg chg="del">
        <pc:chgData name="Swenson, Jody" userId="f700768a-5749-4e0f-98d7-2b523cc7d418" providerId="ADAL" clId="{D0821728-5AA9-4F86-84DA-477A737A06D0}" dt="2021-03-20T11:32:16.957" v="137" actId="47"/>
        <pc:sldMkLst>
          <pc:docMk/>
          <pc:sldMk cId="4087237844" sldId="552"/>
        </pc:sldMkLst>
      </pc:sldChg>
      <pc:sldChg chg="add">
        <pc:chgData name="Swenson, Jody" userId="f700768a-5749-4e0f-98d7-2b523cc7d418" providerId="ADAL" clId="{D0821728-5AA9-4F86-84DA-477A737A06D0}" dt="2021-03-20T11:27:58.670" v="126"/>
        <pc:sldMkLst>
          <pc:docMk/>
          <pc:sldMk cId="726244023" sldId="555"/>
        </pc:sldMkLst>
      </pc:sldChg>
      <pc:sldChg chg="add">
        <pc:chgData name="Swenson, Jody" userId="f700768a-5749-4e0f-98d7-2b523cc7d418" providerId="ADAL" clId="{D0821728-5AA9-4F86-84DA-477A737A06D0}" dt="2021-03-20T11:32:13.898" v="136"/>
        <pc:sldMkLst>
          <pc:docMk/>
          <pc:sldMk cId="466786918" sldId="556"/>
        </pc:sldMkLst>
      </pc:sldChg>
      <pc:sldChg chg="add">
        <pc:chgData name="Swenson, Jody" userId="f700768a-5749-4e0f-98d7-2b523cc7d418" providerId="ADAL" clId="{D0821728-5AA9-4F86-84DA-477A737A06D0}" dt="2021-03-20T11:32:13.898" v="136"/>
        <pc:sldMkLst>
          <pc:docMk/>
          <pc:sldMk cId="2770070316" sldId="5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12039F-94D5-4EDB-AFF6-FD5CC817E779}" type="doc">
      <dgm:prSet loTypeId="urn:microsoft.com/office/officeart/2005/8/layout/list1" loCatId="list" qsTypeId="urn:microsoft.com/office/officeart/2005/8/quickstyle/simple4" qsCatId="simple" csTypeId="urn:microsoft.com/office/officeart/2005/8/colors/accent3_5" csCatId="accent3" phldr="1"/>
      <dgm:spPr/>
      <dgm:t>
        <a:bodyPr/>
        <a:lstStyle/>
        <a:p>
          <a:endParaRPr lang="en-US"/>
        </a:p>
      </dgm:t>
    </dgm:pt>
    <dgm:pt modelId="{26553014-E8D0-4A2C-8C54-E8A2A8CB572F}">
      <dgm:prSet phldrT="[Text]" custT="1"/>
      <dgm:spPr>
        <a:solidFill>
          <a:srgbClr val="C00000"/>
        </a:solidFill>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20%  Prepare Reading and Post Discussion Quizzes</a:t>
          </a:r>
        </a:p>
      </dgm:t>
    </dgm:pt>
    <dgm:pt modelId="{E3255818-2D8D-4886-91FC-4D0C9D1CA416}" type="parTrans" cxnId="{2DD29BF2-F421-4652-B27A-65C66D8B6EB8}">
      <dgm:prSet/>
      <dgm:spPr/>
      <dgm:t>
        <a:bodyPr/>
        <a:lstStyle/>
        <a:p>
          <a:endParaRPr lang="en-US"/>
        </a:p>
      </dgm:t>
    </dgm:pt>
    <dgm:pt modelId="{1EFF60F7-6981-4C84-8B35-F00C72FD6134}" type="sibTrans" cxnId="{2DD29BF2-F421-4652-B27A-65C66D8B6EB8}">
      <dgm:prSet/>
      <dgm:spPr/>
      <dgm:t>
        <a:bodyPr/>
        <a:lstStyle/>
        <a:p>
          <a:endParaRPr lang="en-US"/>
        </a:p>
      </dgm:t>
    </dgm:pt>
    <dgm:pt modelId="{632E3F5E-7FE4-4B7F-A6C3-A5929FB5EBB4}">
      <dgm:prSet custT="1"/>
      <dgm:spPr>
        <a:solidFill>
          <a:srgbClr val="C00000"/>
        </a:solidFill>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20% Homework </a:t>
          </a:r>
        </a:p>
      </dgm:t>
    </dgm:pt>
    <dgm:pt modelId="{FF7E7F7C-7A7B-415C-9903-11744247D584}" type="parTrans" cxnId="{1F756EFD-AAB6-4C08-A50E-5BF773157C5B}">
      <dgm:prSet/>
      <dgm:spPr/>
      <dgm:t>
        <a:bodyPr/>
        <a:lstStyle/>
        <a:p>
          <a:endParaRPr lang="en-US"/>
        </a:p>
      </dgm:t>
    </dgm:pt>
    <dgm:pt modelId="{DE6308F8-D8C9-4ACA-B31D-C20B72F167D8}" type="sibTrans" cxnId="{1F756EFD-AAB6-4C08-A50E-5BF773157C5B}">
      <dgm:prSet/>
      <dgm:spPr/>
      <dgm:t>
        <a:bodyPr/>
        <a:lstStyle/>
        <a:p>
          <a:endParaRPr lang="en-US"/>
        </a:p>
      </dgm:t>
    </dgm:pt>
    <dgm:pt modelId="{9480F9DE-81D8-4D09-9AFF-CA858A619F5C}">
      <dgm:prSet custT="1"/>
      <dgm:spPr>
        <a:solidFill>
          <a:srgbClr val="C00000"/>
        </a:solidFill>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20% Labs</a:t>
          </a:r>
        </a:p>
      </dgm:t>
    </dgm:pt>
    <dgm:pt modelId="{BD9FBDF2-17E8-4486-BEC6-023AC6C3EA0E}" type="parTrans" cxnId="{10347A53-F0A7-4AD1-82B1-DA6560C4C460}">
      <dgm:prSet/>
      <dgm:spPr/>
      <dgm:t>
        <a:bodyPr/>
        <a:lstStyle/>
        <a:p>
          <a:endParaRPr lang="en-US"/>
        </a:p>
      </dgm:t>
    </dgm:pt>
    <dgm:pt modelId="{6A8AE981-51DC-4D48-83DA-4463B29D9C0D}" type="sibTrans" cxnId="{10347A53-F0A7-4AD1-82B1-DA6560C4C460}">
      <dgm:prSet/>
      <dgm:spPr/>
      <dgm:t>
        <a:bodyPr/>
        <a:lstStyle/>
        <a:p>
          <a:endParaRPr lang="en-US"/>
        </a:p>
      </dgm:t>
    </dgm:pt>
    <dgm:pt modelId="{00B389C8-E17A-4E01-873E-6F8376A34F86}">
      <dgm:prSet custT="1"/>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 Encouraged to collaborate, but turn in your unique work submission and not someone else's.</a:t>
          </a:r>
        </a:p>
      </dgm:t>
    </dgm:pt>
    <dgm:pt modelId="{5721724B-6533-46C2-B854-4544249DC994}" type="parTrans" cxnId="{7C554A67-A95A-4EE2-9721-0D936CE7BB8C}">
      <dgm:prSet/>
      <dgm:spPr/>
      <dgm:t>
        <a:bodyPr/>
        <a:lstStyle/>
        <a:p>
          <a:endParaRPr lang="en-US"/>
        </a:p>
      </dgm:t>
    </dgm:pt>
    <dgm:pt modelId="{0D38DDF8-BD76-4353-A4FD-CADF1F7B558A}" type="sibTrans" cxnId="{7C554A67-A95A-4EE2-9721-0D936CE7BB8C}">
      <dgm:prSet/>
      <dgm:spPr/>
      <dgm:t>
        <a:bodyPr/>
        <a:lstStyle/>
        <a:p>
          <a:endParaRPr lang="en-US"/>
        </a:p>
      </dgm:t>
    </dgm:pt>
    <dgm:pt modelId="{9A178E6A-B322-4B78-AE9D-A0CE1F52D661}">
      <dgm:prSet custT="1"/>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 Labs to be done individually, although you are encouraged to help others out.</a:t>
          </a:r>
        </a:p>
      </dgm:t>
    </dgm:pt>
    <dgm:pt modelId="{084001BE-F118-4F0F-974E-D8618378D59B}" type="parTrans" cxnId="{C52FC83C-7BCC-4028-87CA-769DB1CE95A6}">
      <dgm:prSet/>
      <dgm:spPr/>
      <dgm:t>
        <a:bodyPr/>
        <a:lstStyle/>
        <a:p>
          <a:endParaRPr lang="en-US"/>
        </a:p>
      </dgm:t>
    </dgm:pt>
    <dgm:pt modelId="{6D2D9A7C-53B1-4CA0-8A51-B756A24E93A7}" type="sibTrans" cxnId="{C52FC83C-7BCC-4028-87CA-769DB1CE95A6}">
      <dgm:prSet/>
      <dgm:spPr/>
      <dgm:t>
        <a:bodyPr/>
        <a:lstStyle/>
        <a:p>
          <a:endParaRPr lang="en-US"/>
        </a:p>
      </dgm:t>
    </dgm:pt>
    <dgm:pt modelId="{98018C80-38DB-47AF-8BFD-24BE83876913}">
      <dgm:prSet custT="1"/>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 Exams are open book, open note, similar to homework problems. </a:t>
          </a:r>
        </a:p>
      </dgm:t>
    </dgm:pt>
    <dgm:pt modelId="{E2FBB2B2-FA8B-4878-A338-44D0B8354C57}" type="parTrans" cxnId="{F8F1376C-16CE-4F80-AF4E-3B0B011A6B1E}">
      <dgm:prSet/>
      <dgm:spPr/>
      <dgm:t>
        <a:bodyPr/>
        <a:lstStyle/>
        <a:p>
          <a:endParaRPr lang="en-US"/>
        </a:p>
      </dgm:t>
    </dgm:pt>
    <dgm:pt modelId="{B29B2258-F28E-40B1-9255-E6B1C0CF5F1C}" type="sibTrans" cxnId="{F8F1376C-16CE-4F80-AF4E-3B0B011A6B1E}">
      <dgm:prSet/>
      <dgm:spPr/>
      <dgm:t>
        <a:bodyPr/>
        <a:lstStyle/>
        <a:p>
          <a:endParaRPr lang="en-US"/>
        </a:p>
      </dgm:t>
    </dgm:pt>
    <dgm:pt modelId="{A9F48135-02FD-420B-9001-D13FA56D2943}">
      <dgm:prSet custT="1"/>
      <dgm:spPr>
        <a:solidFill>
          <a:srgbClr val="C00000"/>
        </a:solidFill>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25% Exams</a:t>
          </a:r>
        </a:p>
      </dgm:t>
    </dgm:pt>
    <dgm:pt modelId="{F08CB0B9-3F54-46D9-8709-DD6EBBC97B05}" type="parTrans" cxnId="{5C5A4EBF-1665-4EC8-818A-5AB16B131C65}">
      <dgm:prSet/>
      <dgm:spPr/>
      <dgm:t>
        <a:bodyPr/>
        <a:lstStyle/>
        <a:p>
          <a:endParaRPr lang="en-US"/>
        </a:p>
      </dgm:t>
    </dgm:pt>
    <dgm:pt modelId="{2CF148C5-A58A-4D58-BDBD-1AE4A40C125E}" type="sibTrans" cxnId="{5C5A4EBF-1665-4EC8-818A-5AB16B131C65}">
      <dgm:prSet/>
      <dgm:spPr/>
      <dgm:t>
        <a:bodyPr/>
        <a:lstStyle/>
        <a:p>
          <a:endParaRPr lang="en-US"/>
        </a:p>
      </dgm:t>
    </dgm:pt>
    <dgm:pt modelId="{030EA0FD-04A1-474F-A7DC-A1864DA2A6B9}">
      <dgm:prSet custT="1"/>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12.5% Final.</a:t>
          </a:r>
        </a:p>
      </dgm:t>
    </dgm:pt>
    <dgm:pt modelId="{5959C929-0B5A-4437-A1CD-A0F753A693DF}" type="parTrans" cxnId="{6247ECDB-E5FC-477B-A122-2ED213D00663}">
      <dgm:prSet/>
      <dgm:spPr/>
      <dgm:t>
        <a:bodyPr/>
        <a:lstStyle/>
        <a:p>
          <a:endParaRPr lang="en-US"/>
        </a:p>
      </dgm:t>
    </dgm:pt>
    <dgm:pt modelId="{47286E59-6EB1-4D86-B65B-AA8E7D857DC3}" type="sibTrans" cxnId="{6247ECDB-E5FC-477B-A122-2ED213D00663}">
      <dgm:prSet/>
      <dgm:spPr/>
      <dgm:t>
        <a:bodyPr/>
        <a:lstStyle/>
        <a:p>
          <a:endParaRPr lang="en-US"/>
        </a:p>
      </dgm:t>
    </dgm:pt>
    <dgm:pt modelId="{4298810E-E413-4A04-9DA6-E44E5457AB54}">
      <dgm:prSet phldrT="[Text]" custT="1"/>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 No makeups for these quizzes. Lowest 6 quiz scores for the semester dropped.</a:t>
          </a:r>
        </a:p>
      </dgm:t>
    </dgm:pt>
    <dgm:pt modelId="{4FD8795C-173F-4DAB-9B55-D38C90D8ABB5}" type="parTrans" cxnId="{596E6FD1-27C5-4470-85C0-248251D7EFC7}">
      <dgm:prSet/>
      <dgm:spPr/>
      <dgm:t>
        <a:bodyPr/>
        <a:lstStyle/>
        <a:p>
          <a:endParaRPr lang="en-US"/>
        </a:p>
      </dgm:t>
    </dgm:pt>
    <dgm:pt modelId="{BBB696BD-2B76-466F-8FDC-10BF9AEDEE47}" type="sibTrans" cxnId="{596E6FD1-27C5-4470-85C0-248251D7EFC7}">
      <dgm:prSet/>
      <dgm:spPr/>
      <dgm:t>
        <a:bodyPr/>
        <a:lstStyle/>
        <a:p>
          <a:endParaRPr lang="en-US"/>
        </a:p>
      </dgm:t>
    </dgm:pt>
    <dgm:pt modelId="{8C1CB3CC-CFE4-427C-923F-D7EBDA8550AC}">
      <dgm:prSet custT="1"/>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12.5% Midterm</a:t>
          </a:r>
        </a:p>
      </dgm:t>
    </dgm:pt>
    <dgm:pt modelId="{958EF0E1-E11C-4396-B41A-84212CAD5427}" type="parTrans" cxnId="{C56AC0F6-CECA-4022-8DF7-6601BF584274}">
      <dgm:prSet/>
      <dgm:spPr/>
      <dgm:t>
        <a:bodyPr/>
        <a:lstStyle/>
        <a:p>
          <a:endParaRPr lang="en-US"/>
        </a:p>
      </dgm:t>
    </dgm:pt>
    <dgm:pt modelId="{CA7C255E-418A-4229-879F-AD28C8BEDEE9}" type="sibTrans" cxnId="{C56AC0F6-CECA-4022-8DF7-6601BF584274}">
      <dgm:prSet/>
      <dgm:spPr/>
      <dgm:t>
        <a:bodyPr/>
        <a:lstStyle/>
        <a:p>
          <a:endParaRPr lang="en-US"/>
        </a:p>
      </dgm:t>
    </dgm:pt>
    <dgm:pt modelId="{2DBE847E-5B7C-421E-B54E-C85FC22FEC7A}">
      <dgm:prSet custT="1"/>
      <dgm:spPr>
        <a:solidFill>
          <a:srgbClr val="C00000"/>
        </a:solidFill>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15% Design Project</a:t>
          </a:r>
        </a:p>
      </dgm:t>
    </dgm:pt>
    <dgm:pt modelId="{F6FABCCE-D902-4799-9298-B1CD3DE45B29}" type="parTrans" cxnId="{B5282D8B-6C3A-4244-ABD2-3DA3E6F56A11}">
      <dgm:prSet/>
      <dgm:spPr/>
      <dgm:t>
        <a:bodyPr/>
        <a:lstStyle/>
        <a:p>
          <a:endParaRPr lang="en-US"/>
        </a:p>
      </dgm:t>
    </dgm:pt>
    <dgm:pt modelId="{325E5293-80BC-427F-80A3-C3A116336B41}" type="sibTrans" cxnId="{B5282D8B-6C3A-4244-ABD2-3DA3E6F56A11}">
      <dgm:prSet/>
      <dgm:spPr/>
      <dgm:t>
        <a:bodyPr/>
        <a:lstStyle/>
        <a:p>
          <a:endParaRPr lang="en-US"/>
        </a:p>
      </dgm:t>
    </dgm:pt>
    <dgm:pt modelId="{730F128F-797A-4697-A822-E15D1B742529}">
      <dgm:prSet custT="1"/>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Student project involving design and </a:t>
          </a:r>
          <a:r>
            <a:rPr lang="en-US" sz="1600">
              <a:latin typeface="Cambria Math" panose="02040503050406030204" pitchFamily="18" charset="0"/>
              <a:ea typeface="Cambria Math" panose="02040503050406030204" pitchFamily="18" charset="0"/>
              <a:cs typeface="Arial" panose="020B0604020202020204" pitchFamily="34" charset="0"/>
            </a:rPr>
            <a:t>constructi </a:t>
          </a:r>
          <a:r>
            <a:rPr lang="en-US" sz="1600" dirty="0">
              <a:latin typeface="Cambria Math" panose="02040503050406030204" pitchFamily="18" charset="0"/>
              <a:ea typeface="Cambria Math" panose="02040503050406030204" pitchFamily="18" charset="0"/>
              <a:cs typeface="Arial" panose="020B0604020202020204" pitchFamily="34" charset="0"/>
            </a:rPr>
            <a:t>of a power supply, to be done individually.</a:t>
          </a:r>
          <a:endParaRPr lang="en-US" sz="1600" dirty="0"/>
        </a:p>
      </dgm:t>
    </dgm:pt>
    <dgm:pt modelId="{48619EB1-AC4E-4042-BDD6-CFEF219DB796}" type="parTrans" cxnId="{FE68FEC7-7232-499E-A793-5E1547BCA6DC}">
      <dgm:prSet/>
      <dgm:spPr/>
      <dgm:t>
        <a:bodyPr/>
        <a:lstStyle/>
        <a:p>
          <a:endParaRPr lang="en-US"/>
        </a:p>
      </dgm:t>
    </dgm:pt>
    <dgm:pt modelId="{F8893472-0C89-4D7E-BD2B-F300133F3FAD}" type="sibTrans" cxnId="{FE68FEC7-7232-499E-A793-5E1547BCA6DC}">
      <dgm:prSet/>
      <dgm:spPr/>
      <dgm:t>
        <a:bodyPr/>
        <a:lstStyle/>
        <a:p>
          <a:endParaRPr lang="en-US"/>
        </a:p>
      </dgm:t>
    </dgm:pt>
    <dgm:pt modelId="{1361647E-194F-4EED-8CD3-2A48B4443C14}">
      <dgm:prSet custT="1"/>
      <dgm:spPr/>
      <dgm: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Projects graded on submitted project report which includes performance measurements.  </a:t>
          </a:r>
          <a:endParaRPr lang="en-US" sz="1600" dirty="0"/>
        </a:p>
      </dgm:t>
    </dgm:pt>
    <dgm:pt modelId="{1E80ADDB-B268-4EE0-92AB-16E50F9FC443}" type="parTrans" cxnId="{8CC99ABB-2238-4C15-8039-9E8A0D8DB8EC}">
      <dgm:prSet/>
      <dgm:spPr/>
      <dgm:t>
        <a:bodyPr/>
        <a:lstStyle/>
        <a:p>
          <a:endParaRPr lang="en-US"/>
        </a:p>
      </dgm:t>
    </dgm:pt>
    <dgm:pt modelId="{1C7F7F9C-A0E8-4AE8-8650-3A7F762C1252}" type="sibTrans" cxnId="{8CC99ABB-2238-4C15-8039-9E8A0D8DB8EC}">
      <dgm:prSet/>
      <dgm:spPr/>
      <dgm:t>
        <a:bodyPr/>
        <a:lstStyle/>
        <a:p>
          <a:endParaRPr lang="en-US"/>
        </a:p>
      </dgm:t>
    </dgm:pt>
    <dgm:pt modelId="{0B0B927B-0506-4088-807F-09C7B0F2B1DB}" type="pres">
      <dgm:prSet presAssocID="{1412039F-94D5-4EDB-AFF6-FD5CC817E779}" presName="linear" presStyleCnt="0">
        <dgm:presLayoutVars>
          <dgm:dir/>
          <dgm:animLvl val="lvl"/>
          <dgm:resizeHandles val="exact"/>
        </dgm:presLayoutVars>
      </dgm:prSet>
      <dgm:spPr/>
    </dgm:pt>
    <dgm:pt modelId="{B22D7F95-40F2-46ED-87F7-EFBF5F863F11}" type="pres">
      <dgm:prSet presAssocID="{26553014-E8D0-4A2C-8C54-E8A2A8CB572F}" presName="parentLin" presStyleCnt="0"/>
      <dgm:spPr/>
    </dgm:pt>
    <dgm:pt modelId="{3F731113-3260-455E-AC0A-667EC7D5A582}" type="pres">
      <dgm:prSet presAssocID="{26553014-E8D0-4A2C-8C54-E8A2A8CB572F}" presName="parentLeftMargin" presStyleLbl="node1" presStyleIdx="0" presStyleCnt="5"/>
      <dgm:spPr/>
    </dgm:pt>
    <dgm:pt modelId="{0DEDBE97-B04B-4586-9F41-FE21A58350FD}" type="pres">
      <dgm:prSet presAssocID="{26553014-E8D0-4A2C-8C54-E8A2A8CB572F}" presName="parentText" presStyleLbl="node1" presStyleIdx="0" presStyleCnt="5" custScaleY="72336" custLinFactNeighborX="-5890" custLinFactNeighborY="3662">
        <dgm:presLayoutVars>
          <dgm:chMax val="0"/>
          <dgm:bulletEnabled val="1"/>
        </dgm:presLayoutVars>
      </dgm:prSet>
      <dgm:spPr/>
    </dgm:pt>
    <dgm:pt modelId="{246F0AC6-30F4-4526-8A44-41F1FAF6414B}" type="pres">
      <dgm:prSet presAssocID="{26553014-E8D0-4A2C-8C54-E8A2A8CB572F}" presName="negativeSpace" presStyleCnt="0"/>
      <dgm:spPr/>
    </dgm:pt>
    <dgm:pt modelId="{00BB6269-CEBC-4693-A74B-AF505F1A9F4B}" type="pres">
      <dgm:prSet presAssocID="{26553014-E8D0-4A2C-8C54-E8A2A8CB572F}" presName="childText" presStyleLbl="conFgAcc1" presStyleIdx="0" presStyleCnt="5">
        <dgm:presLayoutVars>
          <dgm:bulletEnabled val="1"/>
        </dgm:presLayoutVars>
      </dgm:prSet>
      <dgm:spPr/>
    </dgm:pt>
    <dgm:pt modelId="{D82DE325-DD80-425A-87AA-B7C50D447F70}" type="pres">
      <dgm:prSet presAssocID="{1EFF60F7-6981-4C84-8B35-F00C72FD6134}" presName="spaceBetweenRectangles" presStyleCnt="0"/>
      <dgm:spPr/>
    </dgm:pt>
    <dgm:pt modelId="{F26AE1FC-E218-4F4F-A2E2-A0C7218BF024}" type="pres">
      <dgm:prSet presAssocID="{632E3F5E-7FE4-4B7F-A6C3-A5929FB5EBB4}" presName="parentLin" presStyleCnt="0"/>
      <dgm:spPr/>
    </dgm:pt>
    <dgm:pt modelId="{2FB74C46-CAE4-446B-BE66-478B9E6EEDD4}" type="pres">
      <dgm:prSet presAssocID="{632E3F5E-7FE4-4B7F-A6C3-A5929FB5EBB4}" presName="parentLeftMargin" presStyleLbl="node1" presStyleIdx="0" presStyleCnt="5"/>
      <dgm:spPr/>
    </dgm:pt>
    <dgm:pt modelId="{657A98CD-8580-47B8-91A1-B378C2573A49}" type="pres">
      <dgm:prSet presAssocID="{632E3F5E-7FE4-4B7F-A6C3-A5929FB5EBB4}" presName="parentText" presStyleLbl="node1" presStyleIdx="1" presStyleCnt="5" custScaleY="68451" custLinFactNeighborX="-5890" custLinFactNeighborY="3662">
        <dgm:presLayoutVars>
          <dgm:chMax val="0"/>
          <dgm:bulletEnabled val="1"/>
        </dgm:presLayoutVars>
      </dgm:prSet>
      <dgm:spPr/>
    </dgm:pt>
    <dgm:pt modelId="{68B2B441-373F-4474-AE9A-A5D7C6AD3772}" type="pres">
      <dgm:prSet presAssocID="{632E3F5E-7FE4-4B7F-A6C3-A5929FB5EBB4}" presName="negativeSpace" presStyleCnt="0"/>
      <dgm:spPr/>
    </dgm:pt>
    <dgm:pt modelId="{307334AA-BF54-4D4D-98BE-4004DD7E6A85}" type="pres">
      <dgm:prSet presAssocID="{632E3F5E-7FE4-4B7F-A6C3-A5929FB5EBB4}" presName="childText" presStyleLbl="conFgAcc1" presStyleIdx="1" presStyleCnt="5">
        <dgm:presLayoutVars>
          <dgm:bulletEnabled val="1"/>
        </dgm:presLayoutVars>
      </dgm:prSet>
      <dgm:spPr/>
    </dgm:pt>
    <dgm:pt modelId="{9969A777-5BD2-4C16-AF7D-7986BF542E2C}" type="pres">
      <dgm:prSet presAssocID="{DE6308F8-D8C9-4ACA-B31D-C20B72F167D8}" presName="spaceBetweenRectangles" presStyleCnt="0"/>
      <dgm:spPr/>
    </dgm:pt>
    <dgm:pt modelId="{89FE6B1E-7820-4373-A06E-C45468D83652}" type="pres">
      <dgm:prSet presAssocID="{9480F9DE-81D8-4D09-9AFF-CA858A619F5C}" presName="parentLin" presStyleCnt="0"/>
      <dgm:spPr/>
    </dgm:pt>
    <dgm:pt modelId="{2FD937AF-1F27-41A3-B9EA-47E6BA4C8BCC}" type="pres">
      <dgm:prSet presAssocID="{9480F9DE-81D8-4D09-9AFF-CA858A619F5C}" presName="parentLeftMargin" presStyleLbl="node1" presStyleIdx="1" presStyleCnt="5"/>
      <dgm:spPr/>
    </dgm:pt>
    <dgm:pt modelId="{39B14D5C-5E2D-4EDB-B697-CDA4D925A02A}" type="pres">
      <dgm:prSet presAssocID="{9480F9DE-81D8-4D09-9AFF-CA858A619F5C}" presName="parentText" presStyleLbl="node1" presStyleIdx="2" presStyleCnt="5" custScaleY="71005" custLinFactNeighborX="-5890" custLinFactNeighborY="3662">
        <dgm:presLayoutVars>
          <dgm:chMax val="0"/>
          <dgm:bulletEnabled val="1"/>
        </dgm:presLayoutVars>
      </dgm:prSet>
      <dgm:spPr/>
    </dgm:pt>
    <dgm:pt modelId="{EDB69BED-0BB0-4400-B457-B146EFA2DAF6}" type="pres">
      <dgm:prSet presAssocID="{9480F9DE-81D8-4D09-9AFF-CA858A619F5C}" presName="negativeSpace" presStyleCnt="0"/>
      <dgm:spPr/>
    </dgm:pt>
    <dgm:pt modelId="{2FB9A0AE-979A-4346-B615-0115CE376F00}" type="pres">
      <dgm:prSet presAssocID="{9480F9DE-81D8-4D09-9AFF-CA858A619F5C}" presName="childText" presStyleLbl="conFgAcc1" presStyleIdx="2" presStyleCnt="5">
        <dgm:presLayoutVars>
          <dgm:bulletEnabled val="1"/>
        </dgm:presLayoutVars>
      </dgm:prSet>
      <dgm:spPr/>
    </dgm:pt>
    <dgm:pt modelId="{5F549934-8789-4F25-8159-365F82604C59}" type="pres">
      <dgm:prSet presAssocID="{6A8AE981-51DC-4D48-83DA-4463B29D9C0D}" presName="spaceBetweenRectangles" presStyleCnt="0"/>
      <dgm:spPr/>
    </dgm:pt>
    <dgm:pt modelId="{2FC51D48-50EA-4B56-965E-A6859F154E8D}" type="pres">
      <dgm:prSet presAssocID="{A9F48135-02FD-420B-9001-D13FA56D2943}" presName="parentLin" presStyleCnt="0"/>
      <dgm:spPr/>
    </dgm:pt>
    <dgm:pt modelId="{134E9C82-BBED-4283-BB55-6CC5AE72EBBE}" type="pres">
      <dgm:prSet presAssocID="{A9F48135-02FD-420B-9001-D13FA56D2943}" presName="parentLeftMargin" presStyleLbl="node1" presStyleIdx="2" presStyleCnt="5"/>
      <dgm:spPr/>
    </dgm:pt>
    <dgm:pt modelId="{7D8B331C-4851-4EEF-86B6-A515403DA1AB}" type="pres">
      <dgm:prSet presAssocID="{A9F48135-02FD-420B-9001-D13FA56D2943}" presName="parentText" presStyleLbl="node1" presStyleIdx="3" presStyleCnt="5" custScaleY="62390">
        <dgm:presLayoutVars>
          <dgm:chMax val="0"/>
          <dgm:bulletEnabled val="1"/>
        </dgm:presLayoutVars>
      </dgm:prSet>
      <dgm:spPr/>
    </dgm:pt>
    <dgm:pt modelId="{DE4609A7-0FA8-4177-ACCB-A832B1EA92AB}" type="pres">
      <dgm:prSet presAssocID="{A9F48135-02FD-420B-9001-D13FA56D2943}" presName="negativeSpace" presStyleCnt="0"/>
      <dgm:spPr/>
    </dgm:pt>
    <dgm:pt modelId="{68825167-1815-495E-855B-3E4BD9806305}" type="pres">
      <dgm:prSet presAssocID="{A9F48135-02FD-420B-9001-D13FA56D2943}" presName="childText" presStyleLbl="conFgAcc1" presStyleIdx="3" presStyleCnt="5">
        <dgm:presLayoutVars>
          <dgm:bulletEnabled val="1"/>
        </dgm:presLayoutVars>
      </dgm:prSet>
      <dgm:spPr/>
    </dgm:pt>
    <dgm:pt modelId="{8A89CE94-F83B-4312-A48D-8DD912D9356D}" type="pres">
      <dgm:prSet presAssocID="{2CF148C5-A58A-4D58-BDBD-1AE4A40C125E}" presName="spaceBetweenRectangles" presStyleCnt="0"/>
      <dgm:spPr/>
    </dgm:pt>
    <dgm:pt modelId="{5F807745-FDC9-47F5-83BD-501F53FEB864}" type="pres">
      <dgm:prSet presAssocID="{2DBE847E-5B7C-421E-B54E-C85FC22FEC7A}" presName="parentLin" presStyleCnt="0"/>
      <dgm:spPr/>
    </dgm:pt>
    <dgm:pt modelId="{0B105922-BA85-4D41-B102-1AB1D710C482}" type="pres">
      <dgm:prSet presAssocID="{2DBE847E-5B7C-421E-B54E-C85FC22FEC7A}" presName="parentLeftMargin" presStyleLbl="node1" presStyleIdx="3" presStyleCnt="5"/>
      <dgm:spPr/>
    </dgm:pt>
    <dgm:pt modelId="{6901A62D-8600-4847-B1A7-73BCD8DBB981}" type="pres">
      <dgm:prSet presAssocID="{2DBE847E-5B7C-421E-B54E-C85FC22FEC7A}" presName="parentText" presStyleLbl="node1" presStyleIdx="4" presStyleCnt="5" custScaleY="70175">
        <dgm:presLayoutVars>
          <dgm:chMax val="0"/>
          <dgm:bulletEnabled val="1"/>
        </dgm:presLayoutVars>
      </dgm:prSet>
      <dgm:spPr/>
    </dgm:pt>
    <dgm:pt modelId="{6838ED5D-A79E-4ADE-B3E7-3BDF6FC9FB6E}" type="pres">
      <dgm:prSet presAssocID="{2DBE847E-5B7C-421E-B54E-C85FC22FEC7A}" presName="negativeSpace" presStyleCnt="0"/>
      <dgm:spPr/>
    </dgm:pt>
    <dgm:pt modelId="{96ED0242-22E5-4256-806E-B9DA7DD62936}" type="pres">
      <dgm:prSet presAssocID="{2DBE847E-5B7C-421E-B54E-C85FC22FEC7A}" presName="childText" presStyleLbl="conFgAcc1" presStyleIdx="4" presStyleCnt="5">
        <dgm:presLayoutVars>
          <dgm:bulletEnabled val="1"/>
        </dgm:presLayoutVars>
      </dgm:prSet>
      <dgm:spPr/>
    </dgm:pt>
  </dgm:ptLst>
  <dgm:cxnLst>
    <dgm:cxn modelId="{0422A80F-12ED-41BD-A6F2-A0AC2810C4F3}" type="presOf" srcId="{030EA0FD-04A1-474F-A7DC-A1864DA2A6B9}" destId="{68825167-1815-495E-855B-3E4BD9806305}" srcOrd="0" destOrd="2" presId="urn:microsoft.com/office/officeart/2005/8/layout/list1"/>
    <dgm:cxn modelId="{44860D2B-C2C6-4765-880A-56ADD7CA951D}" type="presOf" srcId="{1412039F-94D5-4EDB-AFF6-FD5CC817E779}" destId="{0B0B927B-0506-4088-807F-09C7B0F2B1DB}" srcOrd="0" destOrd="0" presId="urn:microsoft.com/office/officeart/2005/8/layout/list1"/>
    <dgm:cxn modelId="{C52FC83C-7BCC-4028-87CA-769DB1CE95A6}" srcId="{9480F9DE-81D8-4D09-9AFF-CA858A619F5C}" destId="{9A178E6A-B322-4B78-AE9D-A0CE1F52D661}" srcOrd="0" destOrd="0" parTransId="{084001BE-F118-4F0F-974E-D8618378D59B}" sibTransId="{6D2D9A7C-53B1-4CA0-8A51-B756A24E93A7}"/>
    <dgm:cxn modelId="{2D976446-9706-425C-BC1B-F4ED077FCDE9}" type="presOf" srcId="{1361647E-194F-4EED-8CD3-2A48B4443C14}" destId="{96ED0242-22E5-4256-806E-B9DA7DD62936}" srcOrd="0" destOrd="1" presId="urn:microsoft.com/office/officeart/2005/8/layout/list1"/>
    <dgm:cxn modelId="{7C554A67-A95A-4EE2-9721-0D936CE7BB8C}" srcId="{632E3F5E-7FE4-4B7F-A6C3-A5929FB5EBB4}" destId="{00B389C8-E17A-4E01-873E-6F8376A34F86}" srcOrd="0" destOrd="0" parTransId="{5721724B-6533-46C2-B854-4544249DC994}" sibTransId="{0D38DDF8-BD76-4353-A4FD-CADF1F7B558A}"/>
    <dgm:cxn modelId="{F8F1376C-16CE-4F80-AF4E-3B0B011A6B1E}" srcId="{A9F48135-02FD-420B-9001-D13FA56D2943}" destId="{98018C80-38DB-47AF-8BFD-24BE83876913}" srcOrd="0" destOrd="0" parTransId="{E2FBB2B2-FA8B-4878-A338-44D0B8354C57}" sibTransId="{B29B2258-F28E-40B1-9255-E6B1C0CF5F1C}"/>
    <dgm:cxn modelId="{10347A53-F0A7-4AD1-82B1-DA6560C4C460}" srcId="{1412039F-94D5-4EDB-AFF6-FD5CC817E779}" destId="{9480F9DE-81D8-4D09-9AFF-CA858A619F5C}" srcOrd="2" destOrd="0" parTransId="{BD9FBDF2-17E8-4486-BEC6-023AC6C3EA0E}" sibTransId="{6A8AE981-51DC-4D48-83DA-4463B29D9C0D}"/>
    <dgm:cxn modelId="{3AF41375-5444-46EA-AC56-38268C7B5754}" type="presOf" srcId="{9A178E6A-B322-4B78-AE9D-A0CE1F52D661}" destId="{2FB9A0AE-979A-4346-B615-0115CE376F00}" srcOrd="0" destOrd="0" presId="urn:microsoft.com/office/officeart/2005/8/layout/list1"/>
    <dgm:cxn modelId="{FAB2DC79-2C28-4854-9BE2-2CFBC734A317}" type="presOf" srcId="{2DBE847E-5B7C-421E-B54E-C85FC22FEC7A}" destId="{6901A62D-8600-4847-B1A7-73BCD8DBB981}" srcOrd="1" destOrd="0" presId="urn:microsoft.com/office/officeart/2005/8/layout/list1"/>
    <dgm:cxn modelId="{0A6B1984-E832-49EB-B1F4-63C030E671FD}" type="presOf" srcId="{4298810E-E413-4A04-9DA6-E44E5457AB54}" destId="{00BB6269-CEBC-4693-A74B-AF505F1A9F4B}" srcOrd="0" destOrd="0" presId="urn:microsoft.com/office/officeart/2005/8/layout/list1"/>
    <dgm:cxn modelId="{5097F585-9514-4381-A643-6F561028B4B2}" type="presOf" srcId="{A9F48135-02FD-420B-9001-D13FA56D2943}" destId="{134E9C82-BBED-4283-BB55-6CC5AE72EBBE}" srcOrd="0" destOrd="0" presId="urn:microsoft.com/office/officeart/2005/8/layout/list1"/>
    <dgm:cxn modelId="{B5282D8B-6C3A-4244-ABD2-3DA3E6F56A11}" srcId="{1412039F-94D5-4EDB-AFF6-FD5CC817E779}" destId="{2DBE847E-5B7C-421E-B54E-C85FC22FEC7A}" srcOrd="4" destOrd="0" parTransId="{F6FABCCE-D902-4799-9298-B1CD3DE45B29}" sibTransId="{325E5293-80BC-427F-80A3-C3A116336B41}"/>
    <dgm:cxn modelId="{E890BE8B-5962-4B98-B435-D31BFF809DA5}" type="presOf" srcId="{A9F48135-02FD-420B-9001-D13FA56D2943}" destId="{7D8B331C-4851-4EEF-86B6-A515403DA1AB}" srcOrd="1" destOrd="0" presId="urn:microsoft.com/office/officeart/2005/8/layout/list1"/>
    <dgm:cxn modelId="{0D345CA1-A8D1-4028-9CF6-9DDACFB186D3}" type="presOf" srcId="{632E3F5E-7FE4-4B7F-A6C3-A5929FB5EBB4}" destId="{657A98CD-8580-47B8-91A1-B378C2573A49}" srcOrd="1" destOrd="0" presId="urn:microsoft.com/office/officeart/2005/8/layout/list1"/>
    <dgm:cxn modelId="{32028EA2-33CD-43F6-955E-F5E148CBF23B}" type="presOf" srcId="{730F128F-797A-4697-A822-E15D1B742529}" destId="{96ED0242-22E5-4256-806E-B9DA7DD62936}" srcOrd="0" destOrd="0" presId="urn:microsoft.com/office/officeart/2005/8/layout/list1"/>
    <dgm:cxn modelId="{1E15D4A6-4291-473E-ACE7-C4A552AE0049}" type="presOf" srcId="{26553014-E8D0-4A2C-8C54-E8A2A8CB572F}" destId="{0DEDBE97-B04B-4586-9F41-FE21A58350FD}" srcOrd="1" destOrd="0" presId="urn:microsoft.com/office/officeart/2005/8/layout/list1"/>
    <dgm:cxn modelId="{B4B76FA8-9148-43C2-A9BF-3E6B36EA0D5B}" type="presOf" srcId="{9480F9DE-81D8-4D09-9AFF-CA858A619F5C}" destId="{39B14D5C-5E2D-4EDB-B697-CDA4D925A02A}" srcOrd="1" destOrd="0" presId="urn:microsoft.com/office/officeart/2005/8/layout/list1"/>
    <dgm:cxn modelId="{A7E6C6B6-BDC9-44C4-8144-1FD3E63AA2A5}" type="presOf" srcId="{98018C80-38DB-47AF-8BFD-24BE83876913}" destId="{68825167-1815-495E-855B-3E4BD9806305}" srcOrd="0" destOrd="0" presId="urn:microsoft.com/office/officeart/2005/8/layout/list1"/>
    <dgm:cxn modelId="{8CC99ABB-2238-4C15-8039-9E8A0D8DB8EC}" srcId="{2DBE847E-5B7C-421E-B54E-C85FC22FEC7A}" destId="{1361647E-194F-4EED-8CD3-2A48B4443C14}" srcOrd="1" destOrd="0" parTransId="{1E80ADDB-B268-4EE0-92AB-16E50F9FC443}" sibTransId="{1C7F7F9C-A0E8-4AE8-8650-3A7F762C1252}"/>
    <dgm:cxn modelId="{7C8C89BC-3926-4358-875D-505B532C46EB}" type="presOf" srcId="{00B389C8-E17A-4E01-873E-6F8376A34F86}" destId="{307334AA-BF54-4D4D-98BE-4004DD7E6A85}" srcOrd="0" destOrd="0" presId="urn:microsoft.com/office/officeart/2005/8/layout/list1"/>
    <dgm:cxn modelId="{5C5A4EBF-1665-4EC8-818A-5AB16B131C65}" srcId="{1412039F-94D5-4EDB-AFF6-FD5CC817E779}" destId="{A9F48135-02FD-420B-9001-D13FA56D2943}" srcOrd="3" destOrd="0" parTransId="{F08CB0B9-3F54-46D9-8709-DD6EBBC97B05}" sibTransId="{2CF148C5-A58A-4D58-BDBD-1AE4A40C125E}"/>
    <dgm:cxn modelId="{AA780CC2-7AE1-49C1-805A-A7A8959A10AF}" type="presOf" srcId="{2DBE847E-5B7C-421E-B54E-C85FC22FEC7A}" destId="{0B105922-BA85-4D41-B102-1AB1D710C482}" srcOrd="0" destOrd="0" presId="urn:microsoft.com/office/officeart/2005/8/layout/list1"/>
    <dgm:cxn modelId="{FE68FEC7-7232-499E-A793-5E1547BCA6DC}" srcId="{2DBE847E-5B7C-421E-B54E-C85FC22FEC7A}" destId="{730F128F-797A-4697-A822-E15D1B742529}" srcOrd="0" destOrd="0" parTransId="{48619EB1-AC4E-4042-BDD6-CFEF219DB796}" sibTransId="{F8893472-0C89-4D7E-BD2B-F300133F3FAD}"/>
    <dgm:cxn modelId="{D1EC68C9-8D31-4F15-B0EB-DCCBD78B050D}" type="presOf" srcId="{26553014-E8D0-4A2C-8C54-E8A2A8CB572F}" destId="{3F731113-3260-455E-AC0A-667EC7D5A582}" srcOrd="0" destOrd="0" presId="urn:microsoft.com/office/officeart/2005/8/layout/list1"/>
    <dgm:cxn modelId="{596E6FD1-27C5-4470-85C0-248251D7EFC7}" srcId="{26553014-E8D0-4A2C-8C54-E8A2A8CB572F}" destId="{4298810E-E413-4A04-9DA6-E44E5457AB54}" srcOrd="0" destOrd="0" parTransId="{4FD8795C-173F-4DAB-9B55-D38C90D8ABB5}" sibTransId="{BBB696BD-2B76-466F-8FDC-10BF9AEDEE47}"/>
    <dgm:cxn modelId="{6247ECDB-E5FC-477B-A122-2ED213D00663}" srcId="{A9F48135-02FD-420B-9001-D13FA56D2943}" destId="{030EA0FD-04A1-474F-A7DC-A1864DA2A6B9}" srcOrd="2" destOrd="0" parTransId="{5959C929-0B5A-4437-A1CD-A0F753A693DF}" sibTransId="{47286E59-6EB1-4D86-B65B-AA8E7D857DC3}"/>
    <dgm:cxn modelId="{96309FE9-8692-4D69-9888-1DBE84D0F2C1}" type="presOf" srcId="{9480F9DE-81D8-4D09-9AFF-CA858A619F5C}" destId="{2FD937AF-1F27-41A3-B9EA-47E6BA4C8BCC}" srcOrd="0" destOrd="0" presId="urn:microsoft.com/office/officeart/2005/8/layout/list1"/>
    <dgm:cxn modelId="{2DD29BF2-F421-4652-B27A-65C66D8B6EB8}" srcId="{1412039F-94D5-4EDB-AFF6-FD5CC817E779}" destId="{26553014-E8D0-4A2C-8C54-E8A2A8CB572F}" srcOrd="0" destOrd="0" parTransId="{E3255818-2D8D-4886-91FC-4D0C9D1CA416}" sibTransId="{1EFF60F7-6981-4C84-8B35-F00C72FD6134}"/>
    <dgm:cxn modelId="{C56AC0F6-CECA-4022-8DF7-6601BF584274}" srcId="{A9F48135-02FD-420B-9001-D13FA56D2943}" destId="{8C1CB3CC-CFE4-427C-923F-D7EBDA8550AC}" srcOrd="1" destOrd="0" parTransId="{958EF0E1-E11C-4396-B41A-84212CAD5427}" sibTransId="{CA7C255E-418A-4229-879F-AD28C8BEDEE9}"/>
    <dgm:cxn modelId="{8FF2B6FA-626A-4ACB-A3EE-1AFDE285CACC}" type="presOf" srcId="{8C1CB3CC-CFE4-427C-923F-D7EBDA8550AC}" destId="{68825167-1815-495E-855B-3E4BD9806305}" srcOrd="0" destOrd="1" presId="urn:microsoft.com/office/officeart/2005/8/layout/list1"/>
    <dgm:cxn modelId="{1128DAFA-DFAC-4BD6-BF6A-B8E7C160F95A}" type="presOf" srcId="{632E3F5E-7FE4-4B7F-A6C3-A5929FB5EBB4}" destId="{2FB74C46-CAE4-446B-BE66-478B9E6EEDD4}" srcOrd="0" destOrd="0" presId="urn:microsoft.com/office/officeart/2005/8/layout/list1"/>
    <dgm:cxn modelId="{1F756EFD-AAB6-4C08-A50E-5BF773157C5B}" srcId="{1412039F-94D5-4EDB-AFF6-FD5CC817E779}" destId="{632E3F5E-7FE4-4B7F-A6C3-A5929FB5EBB4}" srcOrd="1" destOrd="0" parTransId="{FF7E7F7C-7A7B-415C-9903-11744247D584}" sibTransId="{DE6308F8-D8C9-4ACA-B31D-C20B72F167D8}"/>
    <dgm:cxn modelId="{4D0924A6-5276-424A-8603-CC896C84E53A}" type="presParOf" srcId="{0B0B927B-0506-4088-807F-09C7B0F2B1DB}" destId="{B22D7F95-40F2-46ED-87F7-EFBF5F863F11}" srcOrd="0" destOrd="0" presId="urn:microsoft.com/office/officeart/2005/8/layout/list1"/>
    <dgm:cxn modelId="{CD8E9B8A-1BDD-4703-906E-DF601D0FC21D}" type="presParOf" srcId="{B22D7F95-40F2-46ED-87F7-EFBF5F863F11}" destId="{3F731113-3260-455E-AC0A-667EC7D5A582}" srcOrd="0" destOrd="0" presId="urn:microsoft.com/office/officeart/2005/8/layout/list1"/>
    <dgm:cxn modelId="{1A953952-516E-45F0-B705-7E31CE1736B8}" type="presParOf" srcId="{B22D7F95-40F2-46ED-87F7-EFBF5F863F11}" destId="{0DEDBE97-B04B-4586-9F41-FE21A58350FD}" srcOrd="1" destOrd="0" presId="urn:microsoft.com/office/officeart/2005/8/layout/list1"/>
    <dgm:cxn modelId="{AA804DE6-4482-4FF3-A380-38EF3D0BAC9A}" type="presParOf" srcId="{0B0B927B-0506-4088-807F-09C7B0F2B1DB}" destId="{246F0AC6-30F4-4526-8A44-41F1FAF6414B}" srcOrd="1" destOrd="0" presId="urn:microsoft.com/office/officeart/2005/8/layout/list1"/>
    <dgm:cxn modelId="{34B1BF6A-1CEF-4BB3-A833-4EBCBDB90F7A}" type="presParOf" srcId="{0B0B927B-0506-4088-807F-09C7B0F2B1DB}" destId="{00BB6269-CEBC-4693-A74B-AF505F1A9F4B}" srcOrd="2" destOrd="0" presId="urn:microsoft.com/office/officeart/2005/8/layout/list1"/>
    <dgm:cxn modelId="{39169DFD-CC3A-4C3A-8E0F-E6D5C9F88880}" type="presParOf" srcId="{0B0B927B-0506-4088-807F-09C7B0F2B1DB}" destId="{D82DE325-DD80-425A-87AA-B7C50D447F70}" srcOrd="3" destOrd="0" presId="urn:microsoft.com/office/officeart/2005/8/layout/list1"/>
    <dgm:cxn modelId="{1DFCE2E1-EB22-4300-8F4C-C54A0CBD7418}" type="presParOf" srcId="{0B0B927B-0506-4088-807F-09C7B0F2B1DB}" destId="{F26AE1FC-E218-4F4F-A2E2-A0C7218BF024}" srcOrd="4" destOrd="0" presId="urn:microsoft.com/office/officeart/2005/8/layout/list1"/>
    <dgm:cxn modelId="{7AB5D780-76B6-4048-AD17-73C2FDCF43B8}" type="presParOf" srcId="{F26AE1FC-E218-4F4F-A2E2-A0C7218BF024}" destId="{2FB74C46-CAE4-446B-BE66-478B9E6EEDD4}" srcOrd="0" destOrd="0" presId="urn:microsoft.com/office/officeart/2005/8/layout/list1"/>
    <dgm:cxn modelId="{7EFA7827-7FA0-4B14-9C49-BFB2380C73C1}" type="presParOf" srcId="{F26AE1FC-E218-4F4F-A2E2-A0C7218BF024}" destId="{657A98CD-8580-47B8-91A1-B378C2573A49}" srcOrd="1" destOrd="0" presId="urn:microsoft.com/office/officeart/2005/8/layout/list1"/>
    <dgm:cxn modelId="{D8CA6E88-D111-47E7-86D7-A4682DFB3D83}" type="presParOf" srcId="{0B0B927B-0506-4088-807F-09C7B0F2B1DB}" destId="{68B2B441-373F-4474-AE9A-A5D7C6AD3772}" srcOrd="5" destOrd="0" presId="urn:microsoft.com/office/officeart/2005/8/layout/list1"/>
    <dgm:cxn modelId="{B4F9BE07-785B-4976-B869-5D1D79F2C15E}" type="presParOf" srcId="{0B0B927B-0506-4088-807F-09C7B0F2B1DB}" destId="{307334AA-BF54-4D4D-98BE-4004DD7E6A85}" srcOrd="6" destOrd="0" presId="urn:microsoft.com/office/officeart/2005/8/layout/list1"/>
    <dgm:cxn modelId="{6E08A7EF-018F-48F6-BB11-FDE3F83087E7}" type="presParOf" srcId="{0B0B927B-0506-4088-807F-09C7B0F2B1DB}" destId="{9969A777-5BD2-4C16-AF7D-7986BF542E2C}" srcOrd="7" destOrd="0" presId="urn:microsoft.com/office/officeart/2005/8/layout/list1"/>
    <dgm:cxn modelId="{6933A260-21DF-49CD-818B-C2611919B156}" type="presParOf" srcId="{0B0B927B-0506-4088-807F-09C7B0F2B1DB}" destId="{89FE6B1E-7820-4373-A06E-C45468D83652}" srcOrd="8" destOrd="0" presId="urn:microsoft.com/office/officeart/2005/8/layout/list1"/>
    <dgm:cxn modelId="{9980F823-B41E-4FAB-825F-C3A2723937F4}" type="presParOf" srcId="{89FE6B1E-7820-4373-A06E-C45468D83652}" destId="{2FD937AF-1F27-41A3-B9EA-47E6BA4C8BCC}" srcOrd="0" destOrd="0" presId="urn:microsoft.com/office/officeart/2005/8/layout/list1"/>
    <dgm:cxn modelId="{EC22718B-C9FD-430D-8595-7FA70801F79E}" type="presParOf" srcId="{89FE6B1E-7820-4373-A06E-C45468D83652}" destId="{39B14D5C-5E2D-4EDB-B697-CDA4D925A02A}" srcOrd="1" destOrd="0" presId="urn:microsoft.com/office/officeart/2005/8/layout/list1"/>
    <dgm:cxn modelId="{88702F26-076D-4D6C-9745-DFB0B043CCCA}" type="presParOf" srcId="{0B0B927B-0506-4088-807F-09C7B0F2B1DB}" destId="{EDB69BED-0BB0-4400-B457-B146EFA2DAF6}" srcOrd="9" destOrd="0" presId="urn:microsoft.com/office/officeart/2005/8/layout/list1"/>
    <dgm:cxn modelId="{4DEFDEF0-2040-4CB9-B986-82AD3A7FAC7B}" type="presParOf" srcId="{0B0B927B-0506-4088-807F-09C7B0F2B1DB}" destId="{2FB9A0AE-979A-4346-B615-0115CE376F00}" srcOrd="10" destOrd="0" presId="urn:microsoft.com/office/officeart/2005/8/layout/list1"/>
    <dgm:cxn modelId="{02AC8A72-4F3D-4BB0-8913-F3B0E529A2B0}" type="presParOf" srcId="{0B0B927B-0506-4088-807F-09C7B0F2B1DB}" destId="{5F549934-8789-4F25-8159-365F82604C59}" srcOrd="11" destOrd="0" presId="urn:microsoft.com/office/officeart/2005/8/layout/list1"/>
    <dgm:cxn modelId="{135BE7B1-E955-4406-9E2F-7E569D569154}" type="presParOf" srcId="{0B0B927B-0506-4088-807F-09C7B0F2B1DB}" destId="{2FC51D48-50EA-4B56-965E-A6859F154E8D}" srcOrd="12" destOrd="0" presId="urn:microsoft.com/office/officeart/2005/8/layout/list1"/>
    <dgm:cxn modelId="{15DBB309-5609-46BE-801B-1465DBD5B68F}" type="presParOf" srcId="{2FC51D48-50EA-4B56-965E-A6859F154E8D}" destId="{134E9C82-BBED-4283-BB55-6CC5AE72EBBE}" srcOrd="0" destOrd="0" presId="urn:microsoft.com/office/officeart/2005/8/layout/list1"/>
    <dgm:cxn modelId="{959E3936-DAA2-4A93-923C-306514F40200}" type="presParOf" srcId="{2FC51D48-50EA-4B56-965E-A6859F154E8D}" destId="{7D8B331C-4851-4EEF-86B6-A515403DA1AB}" srcOrd="1" destOrd="0" presId="urn:microsoft.com/office/officeart/2005/8/layout/list1"/>
    <dgm:cxn modelId="{F48D8BCA-2E19-43EB-AC39-85EEB55D8D1F}" type="presParOf" srcId="{0B0B927B-0506-4088-807F-09C7B0F2B1DB}" destId="{DE4609A7-0FA8-4177-ACCB-A832B1EA92AB}" srcOrd="13" destOrd="0" presId="urn:microsoft.com/office/officeart/2005/8/layout/list1"/>
    <dgm:cxn modelId="{9E9BAF09-90AC-4544-8AFE-B978FAE53000}" type="presParOf" srcId="{0B0B927B-0506-4088-807F-09C7B0F2B1DB}" destId="{68825167-1815-495E-855B-3E4BD9806305}" srcOrd="14" destOrd="0" presId="urn:microsoft.com/office/officeart/2005/8/layout/list1"/>
    <dgm:cxn modelId="{3520DD20-9C79-47F9-AE1C-592F9F2371F5}" type="presParOf" srcId="{0B0B927B-0506-4088-807F-09C7B0F2B1DB}" destId="{8A89CE94-F83B-4312-A48D-8DD912D9356D}" srcOrd="15" destOrd="0" presId="urn:microsoft.com/office/officeart/2005/8/layout/list1"/>
    <dgm:cxn modelId="{18A4AD94-4B6C-4F4D-B0F4-E1A98D272FDF}" type="presParOf" srcId="{0B0B927B-0506-4088-807F-09C7B0F2B1DB}" destId="{5F807745-FDC9-47F5-83BD-501F53FEB864}" srcOrd="16" destOrd="0" presId="urn:microsoft.com/office/officeart/2005/8/layout/list1"/>
    <dgm:cxn modelId="{A0D8E535-1E13-41CA-A462-4D6B573A4C51}" type="presParOf" srcId="{5F807745-FDC9-47F5-83BD-501F53FEB864}" destId="{0B105922-BA85-4D41-B102-1AB1D710C482}" srcOrd="0" destOrd="0" presId="urn:microsoft.com/office/officeart/2005/8/layout/list1"/>
    <dgm:cxn modelId="{77DDB842-AAF4-46BD-812A-8D133166493F}" type="presParOf" srcId="{5F807745-FDC9-47F5-83BD-501F53FEB864}" destId="{6901A62D-8600-4847-B1A7-73BCD8DBB981}" srcOrd="1" destOrd="0" presId="urn:microsoft.com/office/officeart/2005/8/layout/list1"/>
    <dgm:cxn modelId="{B44DE314-5022-4C0D-9B5D-403E233F62E1}" type="presParOf" srcId="{0B0B927B-0506-4088-807F-09C7B0F2B1DB}" destId="{6838ED5D-A79E-4ADE-B3E7-3BDF6FC9FB6E}" srcOrd="17" destOrd="0" presId="urn:microsoft.com/office/officeart/2005/8/layout/list1"/>
    <dgm:cxn modelId="{F574406E-F14B-4C97-8874-3E2BC390A65C}" type="presParOf" srcId="{0B0B927B-0506-4088-807F-09C7B0F2B1DB}" destId="{96ED0242-22E5-4256-806E-B9DA7DD6293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B6269-CEBC-4693-A74B-AF505F1A9F4B}">
      <dsp:nvSpPr>
        <dsp:cNvPr id="0" name=""/>
        <dsp:cNvSpPr/>
      </dsp:nvSpPr>
      <dsp:spPr>
        <a:xfrm>
          <a:off x="0" y="166564"/>
          <a:ext cx="9910120" cy="777262"/>
        </a:xfrm>
        <a:prstGeom prst="rect">
          <a:avLst/>
        </a:prstGeom>
        <a:solidFill>
          <a:schemeClr val="lt1">
            <a:alpha val="90000"/>
            <a:hueOff val="0"/>
            <a:satOff val="0"/>
            <a:lumOff val="0"/>
            <a:alphaOff val="0"/>
          </a:schemeClr>
        </a:solidFill>
        <a:ln w="9525" cap="flat" cmpd="sng" algn="ctr">
          <a:solidFill>
            <a:schemeClr val="accent3">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9135" tIns="437388" rIns="76913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ambria Math" panose="02040503050406030204" pitchFamily="18" charset="0"/>
              <a:ea typeface="Cambria Math" panose="02040503050406030204" pitchFamily="18" charset="0"/>
              <a:cs typeface="Arial" panose="020B0604020202020204" pitchFamily="34" charset="0"/>
            </a:rPr>
            <a:t> No makeups for these quizzes. Lowest 6 quiz scores for the semester dropped.</a:t>
          </a:r>
        </a:p>
      </dsp:txBody>
      <dsp:txXfrm>
        <a:off x="0" y="166564"/>
        <a:ext cx="9910120" cy="777262"/>
      </dsp:txXfrm>
    </dsp:sp>
    <dsp:sp modelId="{0DEDBE97-B04B-4586-9F41-FE21A58350FD}">
      <dsp:nvSpPr>
        <dsp:cNvPr id="0" name=""/>
        <dsp:cNvSpPr/>
      </dsp:nvSpPr>
      <dsp:spPr>
        <a:xfrm>
          <a:off x="466320" y="50800"/>
          <a:ext cx="6937084" cy="448425"/>
        </a:xfrm>
        <a:prstGeom prst="roundRect">
          <a:avLst/>
        </a:prstGeom>
        <a:solidFill>
          <a:srgbClr val="C00000"/>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205" tIns="0" rIns="262205"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Math" panose="02040503050406030204" pitchFamily="18" charset="0"/>
              <a:ea typeface="Cambria Math" panose="02040503050406030204" pitchFamily="18" charset="0"/>
              <a:cs typeface="Arial" panose="020B0604020202020204" pitchFamily="34" charset="0"/>
            </a:rPr>
            <a:t>20%  Prepare Reading and Post Discussion Quizzes</a:t>
          </a:r>
        </a:p>
      </dsp:txBody>
      <dsp:txXfrm>
        <a:off x="488210" y="72690"/>
        <a:ext cx="6893304" cy="404645"/>
      </dsp:txXfrm>
    </dsp:sp>
    <dsp:sp modelId="{307334AA-BF54-4D4D-98BE-4004DD7E6A85}">
      <dsp:nvSpPr>
        <dsp:cNvPr id="0" name=""/>
        <dsp:cNvSpPr/>
      </dsp:nvSpPr>
      <dsp:spPr>
        <a:xfrm>
          <a:off x="0" y="1171608"/>
          <a:ext cx="9910120" cy="777262"/>
        </a:xfrm>
        <a:prstGeom prst="rect">
          <a:avLst/>
        </a:prstGeom>
        <a:solidFill>
          <a:schemeClr val="lt1">
            <a:alpha val="90000"/>
            <a:hueOff val="0"/>
            <a:satOff val="0"/>
            <a:lumOff val="0"/>
            <a:alphaOff val="0"/>
          </a:schemeClr>
        </a:solidFill>
        <a:ln w="9525" cap="flat" cmpd="sng" algn="ctr">
          <a:solidFill>
            <a:schemeClr val="accent3">
              <a:alpha val="90000"/>
              <a:hueOff val="0"/>
              <a:satOff val="0"/>
              <a:lumOff val="0"/>
              <a:alphaOff val="-1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9135" tIns="437388" rIns="76913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ambria Math" panose="02040503050406030204" pitchFamily="18" charset="0"/>
              <a:ea typeface="Cambria Math" panose="02040503050406030204" pitchFamily="18" charset="0"/>
              <a:cs typeface="Arial" panose="020B0604020202020204" pitchFamily="34" charset="0"/>
            </a:rPr>
            <a:t> Encouraged to collaborate, but turn in your unique work submission and not someone else's.</a:t>
          </a:r>
        </a:p>
      </dsp:txBody>
      <dsp:txXfrm>
        <a:off x="0" y="1171608"/>
        <a:ext cx="9910120" cy="777262"/>
      </dsp:txXfrm>
    </dsp:sp>
    <dsp:sp modelId="{657A98CD-8580-47B8-91A1-B378C2573A49}">
      <dsp:nvSpPr>
        <dsp:cNvPr id="0" name=""/>
        <dsp:cNvSpPr/>
      </dsp:nvSpPr>
      <dsp:spPr>
        <a:xfrm>
          <a:off x="466320" y="1079928"/>
          <a:ext cx="6937084" cy="424341"/>
        </a:xfrm>
        <a:prstGeom prst="roundRect">
          <a:avLst/>
        </a:prstGeom>
        <a:solidFill>
          <a:srgbClr val="C00000"/>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205" tIns="0" rIns="262205"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Math" panose="02040503050406030204" pitchFamily="18" charset="0"/>
              <a:ea typeface="Cambria Math" panose="02040503050406030204" pitchFamily="18" charset="0"/>
              <a:cs typeface="Arial" panose="020B0604020202020204" pitchFamily="34" charset="0"/>
            </a:rPr>
            <a:t>20% Homework </a:t>
          </a:r>
        </a:p>
      </dsp:txBody>
      <dsp:txXfrm>
        <a:off x="487035" y="1100643"/>
        <a:ext cx="6895654" cy="382911"/>
      </dsp:txXfrm>
    </dsp:sp>
    <dsp:sp modelId="{2FB9A0AE-979A-4346-B615-0115CE376F00}">
      <dsp:nvSpPr>
        <dsp:cNvPr id="0" name=""/>
        <dsp:cNvSpPr/>
      </dsp:nvSpPr>
      <dsp:spPr>
        <a:xfrm>
          <a:off x="0" y="2192485"/>
          <a:ext cx="9910120" cy="777262"/>
        </a:xfrm>
        <a:prstGeom prst="rect">
          <a:avLst/>
        </a:prstGeom>
        <a:solidFill>
          <a:schemeClr val="lt1">
            <a:alpha val="90000"/>
            <a:hueOff val="0"/>
            <a:satOff val="0"/>
            <a:lumOff val="0"/>
            <a:alphaOff val="0"/>
          </a:schemeClr>
        </a:solidFill>
        <a:ln w="9525" cap="flat" cmpd="sng" algn="ctr">
          <a:solidFill>
            <a:schemeClr val="accent3">
              <a:alpha val="90000"/>
              <a:hueOff val="0"/>
              <a:satOff val="0"/>
              <a:lumOff val="0"/>
              <a:alphaOff val="-2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9135" tIns="437388" rIns="76913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ambria Math" panose="02040503050406030204" pitchFamily="18" charset="0"/>
              <a:ea typeface="Cambria Math" panose="02040503050406030204" pitchFamily="18" charset="0"/>
              <a:cs typeface="Arial" panose="020B0604020202020204" pitchFamily="34" charset="0"/>
            </a:rPr>
            <a:t> Labs to be done individually, although you are encouraged to help others out.</a:t>
          </a:r>
        </a:p>
      </dsp:txBody>
      <dsp:txXfrm>
        <a:off x="0" y="2192485"/>
        <a:ext cx="9910120" cy="777262"/>
      </dsp:txXfrm>
    </dsp:sp>
    <dsp:sp modelId="{39B14D5C-5E2D-4EDB-B697-CDA4D925A02A}">
      <dsp:nvSpPr>
        <dsp:cNvPr id="0" name=""/>
        <dsp:cNvSpPr/>
      </dsp:nvSpPr>
      <dsp:spPr>
        <a:xfrm>
          <a:off x="466320" y="2084972"/>
          <a:ext cx="6937084" cy="440174"/>
        </a:xfrm>
        <a:prstGeom prst="roundRect">
          <a:avLst/>
        </a:prstGeom>
        <a:solidFill>
          <a:srgbClr val="C00000"/>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205" tIns="0" rIns="262205"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Math" panose="02040503050406030204" pitchFamily="18" charset="0"/>
              <a:ea typeface="Cambria Math" panose="02040503050406030204" pitchFamily="18" charset="0"/>
              <a:cs typeface="Arial" panose="020B0604020202020204" pitchFamily="34" charset="0"/>
            </a:rPr>
            <a:t>20% Labs</a:t>
          </a:r>
        </a:p>
      </dsp:txBody>
      <dsp:txXfrm>
        <a:off x="487808" y="2106460"/>
        <a:ext cx="6894108" cy="397198"/>
      </dsp:txXfrm>
    </dsp:sp>
    <dsp:sp modelId="{68825167-1815-495E-855B-3E4BD9806305}">
      <dsp:nvSpPr>
        <dsp:cNvPr id="0" name=""/>
        <dsp:cNvSpPr/>
      </dsp:nvSpPr>
      <dsp:spPr>
        <a:xfrm>
          <a:off x="0" y="3159955"/>
          <a:ext cx="9910120" cy="1289925"/>
        </a:xfrm>
        <a:prstGeom prst="rect">
          <a:avLst/>
        </a:prstGeom>
        <a:solidFill>
          <a:schemeClr val="lt1">
            <a:alpha val="90000"/>
            <a:hueOff val="0"/>
            <a:satOff val="0"/>
            <a:lumOff val="0"/>
            <a:alphaOff val="0"/>
          </a:schemeClr>
        </a:solidFill>
        <a:ln w="9525" cap="flat" cmpd="sng" algn="ctr">
          <a:solidFill>
            <a:schemeClr val="accent3">
              <a:alpha val="90000"/>
              <a:hueOff val="0"/>
              <a:satOff val="0"/>
              <a:lumOff val="0"/>
              <a:alphaOff val="-3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9135" tIns="437388" rIns="76913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ambria Math" panose="02040503050406030204" pitchFamily="18" charset="0"/>
              <a:ea typeface="Cambria Math" panose="02040503050406030204" pitchFamily="18" charset="0"/>
              <a:cs typeface="Arial" panose="020B0604020202020204" pitchFamily="34" charset="0"/>
            </a:rPr>
            <a:t> Exams are open book, open note, similar to homework problems. </a:t>
          </a:r>
        </a:p>
        <a:p>
          <a:pPr marL="171450" lvl="1" indent="-171450" algn="l" defTabSz="711200">
            <a:lnSpc>
              <a:spcPct val="90000"/>
            </a:lnSpc>
            <a:spcBef>
              <a:spcPct val="0"/>
            </a:spcBef>
            <a:spcAft>
              <a:spcPct val="15000"/>
            </a:spcAft>
            <a:buChar char="•"/>
          </a:pPr>
          <a:r>
            <a:rPr lang="en-US" sz="1600" kern="1200" dirty="0">
              <a:latin typeface="Cambria Math" panose="02040503050406030204" pitchFamily="18" charset="0"/>
              <a:ea typeface="Cambria Math" panose="02040503050406030204" pitchFamily="18" charset="0"/>
              <a:cs typeface="Arial" panose="020B0604020202020204" pitchFamily="34" charset="0"/>
            </a:rPr>
            <a:t>12.5% Midterm</a:t>
          </a:r>
        </a:p>
        <a:p>
          <a:pPr marL="171450" lvl="1" indent="-171450" algn="l" defTabSz="711200">
            <a:lnSpc>
              <a:spcPct val="90000"/>
            </a:lnSpc>
            <a:spcBef>
              <a:spcPct val="0"/>
            </a:spcBef>
            <a:spcAft>
              <a:spcPct val="15000"/>
            </a:spcAft>
            <a:buChar char="•"/>
          </a:pPr>
          <a:r>
            <a:rPr lang="en-US" sz="1600" kern="1200" dirty="0">
              <a:latin typeface="Cambria Math" panose="02040503050406030204" pitchFamily="18" charset="0"/>
              <a:ea typeface="Cambria Math" panose="02040503050406030204" pitchFamily="18" charset="0"/>
              <a:cs typeface="Arial" panose="020B0604020202020204" pitchFamily="34" charset="0"/>
            </a:rPr>
            <a:t>12.5% Final.</a:t>
          </a:r>
        </a:p>
      </dsp:txBody>
      <dsp:txXfrm>
        <a:off x="0" y="3159955"/>
        <a:ext cx="9910120" cy="1289925"/>
      </dsp:txXfrm>
    </dsp:sp>
    <dsp:sp modelId="{7D8B331C-4851-4EEF-86B6-A515403DA1AB}">
      <dsp:nvSpPr>
        <dsp:cNvPr id="0" name=""/>
        <dsp:cNvSpPr/>
      </dsp:nvSpPr>
      <dsp:spPr>
        <a:xfrm>
          <a:off x="495506" y="3083147"/>
          <a:ext cx="6937084" cy="386768"/>
        </a:xfrm>
        <a:prstGeom prst="roundRect">
          <a:avLst/>
        </a:prstGeom>
        <a:solidFill>
          <a:srgbClr val="C00000"/>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205" tIns="0" rIns="262205"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Math" panose="02040503050406030204" pitchFamily="18" charset="0"/>
              <a:ea typeface="Cambria Math" panose="02040503050406030204" pitchFamily="18" charset="0"/>
              <a:cs typeface="Arial" panose="020B0604020202020204" pitchFamily="34" charset="0"/>
            </a:rPr>
            <a:t>25% Exams</a:t>
          </a:r>
        </a:p>
      </dsp:txBody>
      <dsp:txXfrm>
        <a:off x="514386" y="3102027"/>
        <a:ext cx="6899324" cy="349008"/>
      </dsp:txXfrm>
    </dsp:sp>
    <dsp:sp modelId="{96ED0242-22E5-4256-806E-B9DA7DD62936}">
      <dsp:nvSpPr>
        <dsp:cNvPr id="0" name=""/>
        <dsp:cNvSpPr/>
      </dsp:nvSpPr>
      <dsp:spPr>
        <a:xfrm>
          <a:off x="0" y="4688349"/>
          <a:ext cx="9910120" cy="1025325"/>
        </a:xfrm>
        <a:prstGeom prst="rect">
          <a:avLst/>
        </a:prstGeom>
        <a:solidFill>
          <a:schemeClr val="lt1">
            <a:alpha val="90000"/>
            <a:hueOff val="0"/>
            <a:satOff val="0"/>
            <a:lumOff val="0"/>
            <a:alphaOff val="0"/>
          </a:schemeClr>
        </a:solidFill>
        <a:ln w="9525" cap="flat" cmpd="sng" algn="ctr">
          <a:solidFill>
            <a:schemeClr val="accent3">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9135" tIns="437388" rIns="76913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ambria Math" panose="02040503050406030204" pitchFamily="18" charset="0"/>
              <a:ea typeface="Cambria Math" panose="02040503050406030204" pitchFamily="18" charset="0"/>
              <a:cs typeface="Arial" panose="020B0604020202020204" pitchFamily="34" charset="0"/>
            </a:rPr>
            <a:t>Student project involving design and </a:t>
          </a:r>
          <a:r>
            <a:rPr lang="en-US" sz="1600" kern="1200">
              <a:latin typeface="Cambria Math" panose="02040503050406030204" pitchFamily="18" charset="0"/>
              <a:ea typeface="Cambria Math" panose="02040503050406030204" pitchFamily="18" charset="0"/>
              <a:cs typeface="Arial" panose="020B0604020202020204" pitchFamily="34" charset="0"/>
            </a:rPr>
            <a:t>constructi </a:t>
          </a:r>
          <a:r>
            <a:rPr lang="en-US" sz="1600" kern="1200" dirty="0">
              <a:latin typeface="Cambria Math" panose="02040503050406030204" pitchFamily="18" charset="0"/>
              <a:ea typeface="Cambria Math" panose="02040503050406030204" pitchFamily="18" charset="0"/>
              <a:cs typeface="Arial" panose="020B0604020202020204" pitchFamily="34" charset="0"/>
            </a:rPr>
            <a:t>of a power supply, to be done individually.</a:t>
          </a:r>
          <a:endParaRPr lang="en-US" sz="1600" kern="1200" dirty="0"/>
        </a:p>
        <a:p>
          <a:pPr marL="171450" lvl="1" indent="-171450" algn="l" defTabSz="711200">
            <a:lnSpc>
              <a:spcPct val="90000"/>
            </a:lnSpc>
            <a:spcBef>
              <a:spcPct val="0"/>
            </a:spcBef>
            <a:spcAft>
              <a:spcPct val="15000"/>
            </a:spcAft>
            <a:buChar char="•"/>
          </a:pPr>
          <a:r>
            <a:rPr lang="en-US" sz="1600" kern="1200" dirty="0">
              <a:latin typeface="Cambria Math" panose="02040503050406030204" pitchFamily="18" charset="0"/>
              <a:ea typeface="Cambria Math" panose="02040503050406030204" pitchFamily="18" charset="0"/>
              <a:cs typeface="Arial" panose="020B0604020202020204" pitchFamily="34" charset="0"/>
            </a:rPr>
            <a:t>Projects graded on submitted project report which includes performance measurements.  </a:t>
          </a:r>
          <a:endParaRPr lang="en-US" sz="1600" kern="1200" dirty="0"/>
        </a:p>
      </dsp:txBody>
      <dsp:txXfrm>
        <a:off x="0" y="4688349"/>
        <a:ext cx="9910120" cy="1025325"/>
      </dsp:txXfrm>
    </dsp:sp>
    <dsp:sp modelId="{6901A62D-8600-4847-B1A7-73BCD8DBB981}">
      <dsp:nvSpPr>
        <dsp:cNvPr id="0" name=""/>
        <dsp:cNvSpPr/>
      </dsp:nvSpPr>
      <dsp:spPr>
        <a:xfrm>
          <a:off x="495506" y="4563280"/>
          <a:ext cx="6937084" cy="435028"/>
        </a:xfrm>
        <a:prstGeom prst="roundRect">
          <a:avLst/>
        </a:prstGeom>
        <a:solidFill>
          <a:srgbClr val="C00000"/>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2205" tIns="0" rIns="262205"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mbria Math" panose="02040503050406030204" pitchFamily="18" charset="0"/>
              <a:ea typeface="Cambria Math" panose="02040503050406030204" pitchFamily="18" charset="0"/>
              <a:cs typeface="Arial" panose="020B0604020202020204" pitchFamily="34" charset="0"/>
            </a:rPr>
            <a:t>15% Design Project</a:t>
          </a:r>
        </a:p>
      </dsp:txBody>
      <dsp:txXfrm>
        <a:off x="516742" y="4584516"/>
        <a:ext cx="6894612" cy="39255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12404-493B-435F-B8D7-0734CDDEC6BE}" type="datetimeFigureOut">
              <a:rPr lang="en-US" smtClean="0"/>
              <a:t>8/20/2022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EC318-2DF0-4578-953F-C450987FDBFA}" type="slidenum">
              <a:rPr lang="en-US" smtClean="0"/>
              <a:t>‹#›</a:t>
            </a:fld>
            <a:endParaRPr lang="en-US"/>
          </a:p>
        </p:txBody>
      </p:sp>
    </p:spTree>
    <p:extLst>
      <p:ext uri="{BB962C8B-B14F-4D97-AF65-F5344CB8AC3E}">
        <p14:creationId xmlns:p14="http://schemas.microsoft.com/office/powerpoint/2010/main" val="1051181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8/20/2022 4:51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29069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43679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12</a:t>
            </a:fld>
            <a:endParaRPr lang="en-US">
              <a:solidFill>
                <a:prstClr val="black"/>
              </a:solidFill>
              <a:latin typeface="Arial" panose="020B0604020202020204"/>
            </a:endParaRPr>
          </a:p>
        </p:txBody>
      </p:sp>
    </p:spTree>
    <p:extLst>
      <p:ext uri="{BB962C8B-B14F-4D97-AF65-F5344CB8AC3E}">
        <p14:creationId xmlns:p14="http://schemas.microsoft.com/office/powerpoint/2010/main" val="425736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2470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201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dirty="0"/>
              <a:t>https://</a:t>
            </a:r>
            <a:r>
              <a:rPr lang="en-US" dirty="0" err="1"/>
              <a:t>commons.wikimedia.org</a:t>
            </a:r>
            <a:r>
              <a:rPr lang="en-US" dirty="0"/>
              <a:t>/wiki/File%3ASingle-turn_potentiometer_with_internals_exposed%2C_oblique_view.jpg</a:t>
            </a:r>
          </a:p>
          <a:p>
            <a:endParaRPr lang="en-US" dirty="0"/>
          </a:p>
          <a:p>
            <a:r>
              <a:rPr lang="en-US" dirty="0"/>
              <a:t>https://</a:t>
            </a:r>
            <a:r>
              <a:rPr lang="en-US" dirty="0" err="1"/>
              <a:t>commons.wikimedia.org</a:t>
            </a:r>
            <a:r>
              <a:rPr lang="en-US" dirty="0"/>
              <a:t>/wiki/File%3APotentiometer.jpg</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01837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24</a:t>
            </a:fld>
            <a:endParaRPr lang="en-US">
              <a:solidFill>
                <a:srgbClr val="000000"/>
              </a:solidFill>
            </a:endParaRPr>
          </a:p>
        </p:txBody>
      </p:sp>
    </p:spTree>
    <p:extLst>
      <p:ext uri="{BB962C8B-B14F-4D97-AF65-F5344CB8AC3E}">
        <p14:creationId xmlns:p14="http://schemas.microsoft.com/office/powerpoint/2010/main" val="3995814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25</a:t>
            </a:fld>
            <a:endParaRPr lang="en-US">
              <a:solidFill>
                <a:srgbClr val="000000"/>
              </a:solidFill>
            </a:endParaRPr>
          </a:p>
        </p:txBody>
      </p:sp>
    </p:spTree>
    <p:extLst>
      <p:ext uri="{BB962C8B-B14F-4D97-AF65-F5344CB8AC3E}">
        <p14:creationId xmlns:p14="http://schemas.microsoft.com/office/powerpoint/2010/main" val="3301769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by instructor</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706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3294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03376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34</a:t>
            </a:fld>
            <a:endParaRPr lang="en-US">
              <a:solidFill>
                <a:srgbClr val="000000"/>
              </a:solidFill>
            </a:endParaRPr>
          </a:p>
        </p:txBody>
      </p:sp>
    </p:spTree>
    <p:extLst>
      <p:ext uri="{BB962C8B-B14F-4D97-AF65-F5344CB8AC3E}">
        <p14:creationId xmlns:p14="http://schemas.microsoft.com/office/powerpoint/2010/main" val="3117827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32945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36</a:t>
            </a:fld>
            <a:endParaRPr lang="en-US">
              <a:solidFill>
                <a:srgbClr val="000000"/>
              </a:solidFill>
            </a:endParaRPr>
          </a:p>
        </p:txBody>
      </p:sp>
    </p:spTree>
    <p:extLst>
      <p:ext uri="{BB962C8B-B14F-4D97-AF65-F5344CB8AC3E}">
        <p14:creationId xmlns:p14="http://schemas.microsoft.com/office/powerpoint/2010/main" val="1056973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bg1"/>
                </a:solidFill>
                <a:latin typeface="Arial" charset="0"/>
                <a:ea typeface="+mn-ea"/>
                <a:cs typeface="+mn-cs"/>
              </a:rPr>
              <a:t>BillC</a:t>
            </a:r>
            <a:r>
              <a:rPr lang="en-US" sz="1200" kern="1200" dirty="0">
                <a:solidFill>
                  <a:schemeClr val="bg1"/>
                </a:solidFill>
                <a:latin typeface="Arial" charset="0"/>
                <a:ea typeface="+mn-ea"/>
                <a:cs typeface="+mn-cs"/>
              </a:rPr>
              <a:t> at the English language Wikipedia [GFDL (http://www.gnu.org/copyleft/fdl.html) or CC-BY-SA-3.0 (http://creativecommons.org/licenses/by-sa/3.0/)], via Wikimedia Commons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5531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8/20/2022 4:51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68609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8/20/2022 4:51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349709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51</a:t>
            </a:fld>
            <a:endParaRPr lang="en-US">
              <a:solidFill>
                <a:prstClr val="black"/>
              </a:solidFill>
              <a:latin typeface="Arial" panose="020B0604020202020204"/>
            </a:endParaRPr>
          </a:p>
        </p:txBody>
      </p:sp>
    </p:spTree>
    <p:extLst>
      <p:ext uri="{BB962C8B-B14F-4D97-AF65-F5344CB8AC3E}">
        <p14:creationId xmlns:p14="http://schemas.microsoft.com/office/powerpoint/2010/main" val="2569721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074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614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graphic in illustrator</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CS 124 - Lecture 0 - Course Overview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C0183-73D3-4F2C-BBF1-786CD4B170DD}"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72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22478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by instructor</a:t>
            </a:r>
          </a:p>
          <a:p>
            <a:endParaRPr lang="en-US" dirty="0"/>
          </a:p>
        </p:txBody>
      </p:sp>
      <p:sp>
        <p:nvSpPr>
          <p:cNvPr id="4" name="Footer Placeholder 3"/>
          <p:cNvSpPr>
            <a:spLocks noGrp="1"/>
          </p:cNvSpPr>
          <p:nvPr>
            <p:ph type="ftr" sz="quarter" idx="10"/>
          </p:nvPr>
        </p:nvSpPr>
        <p:spPr/>
        <p:txBody>
          <a:bodyPr/>
          <a:lstStyle/>
          <a:p>
            <a:pPr>
              <a:defRPr/>
            </a:pPr>
            <a:r>
              <a:rPr lang="en-US">
                <a:solidFill>
                  <a:srgbClr val="000000"/>
                </a:solidFill>
              </a:rPr>
              <a:t>CS 124 - Lecture 0 - Course Overview </a:t>
            </a:r>
          </a:p>
        </p:txBody>
      </p:sp>
      <p:sp>
        <p:nvSpPr>
          <p:cNvPr id="5" name="Slide Number Placeholder 4"/>
          <p:cNvSpPr>
            <a:spLocks noGrp="1"/>
          </p:cNvSpPr>
          <p:nvPr>
            <p:ph type="sldNum" sz="quarter" idx="11"/>
          </p:nvPr>
        </p:nvSpPr>
        <p:spPr/>
        <p:txBody>
          <a:bodyPr/>
          <a:lstStyle/>
          <a:p>
            <a:pPr>
              <a:defRPr/>
            </a:pPr>
            <a:fld id="{8CEC0183-73D3-4F2C-BBF1-786CD4B170DD}" type="slidenum">
              <a:rPr lang="en-US" smtClean="0">
                <a:solidFill>
                  <a:srgbClr val="000000"/>
                </a:solidFill>
              </a:rPr>
              <a:pPr>
                <a:defRPr/>
              </a:pPr>
              <a:t>64</a:t>
            </a:fld>
            <a:endParaRPr lang="en-US">
              <a:solidFill>
                <a:srgbClr val="000000"/>
              </a:solidFill>
            </a:endParaRPr>
          </a:p>
        </p:txBody>
      </p:sp>
    </p:spTree>
    <p:extLst>
      <p:ext uri="{BB962C8B-B14F-4D97-AF65-F5344CB8AC3E}">
        <p14:creationId xmlns:p14="http://schemas.microsoft.com/office/powerpoint/2010/main" val="1741868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65</a:t>
            </a:fld>
            <a:endParaRPr lang="en-US">
              <a:solidFill>
                <a:prstClr val="black"/>
              </a:solidFill>
              <a:latin typeface="Arial" panose="020B0604020202020204"/>
            </a:endParaRPr>
          </a:p>
        </p:txBody>
      </p:sp>
    </p:spTree>
    <p:extLst>
      <p:ext uri="{BB962C8B-B14F-4D97-AF65-F5344CB8AC3E}">
        <p14:creationId xmlns:p14="http://schemas.microsoft.com/office/powerpoint/2010/main" val="3874341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66</a:t>
            </a:fld>
            <a:endParaRPr lang="en-US">
              <a:solidFill>
                <a:prstClr val="black"/>
              </a:solidFill>
              <a:latin typeface="Arial" panose="020B0604020202020204"/>
            </a:endParaRPr>
          </a:p>
        </p:txBody>
      </p:sp>
    </p:spTree>
    <p:extLst>
      <p:ext uri="{BB962C8B-B14F-4D97-AF65-F5344CB8AC3E}">
        <p14:creationId xmlns:p14="http://schemas.microsoft.com/office/powerpoint/2010/main" val="2766411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67</a:t>
            </a:fld>
            <a:endParaRPr lang="en-US">
              <a:solidFill>
                <a:prstClr val="black"/>
              </a:solidFill>
              <a:latin typeface="Arial" panose="020B0604020202020204"/>
            </a:endParaRPr>
          </a:p>
        </p:txBody>
      </p:sp>
    </p:spTree>
    <p:extLst>
      <p:ext uri="{BB962C8B-B14F-4D97-AF65-F5344CB8AC3E}">
        <p14:creationId xmlns:p14="http://schemas.microsoft.com/office/powerpoint/2010/main" val="2284508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68</a:t>
            </a:fld>
            <a:endParaRPr lang="en-US">
              <a:solidFill>
                <a:prstClr val="black"/>
              </a:solidFill>
              <a:latin typeface="Arial" panose="020B0604020202020204"/>
            </a:endParaRPr>
          </a:p>
        </p:txBody>
      </p:sp>
    </p:spTree>
    <p:extLst>
      <p:ext uri="{BB962C8B-B14F-4D97-AF65-F5344CB8AC3E}">
        <p14:creationId xmlns:p14="http://schemas.microsoft.com/office/powerpoint/2010/main" val="672668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69</a:t>
            </a:fld>
            <a:endParaRPr lang="en-US">
              <a:solidFill>
                <a:prstClr val="black"/>
              </a:solidFill>
              <a:latin typeface="Arial" panose="020B0604020202020204"/>
            </a:endParaRPr>
          </a:p>
        </p:txBody>
      </p:sp>
    </p:spTree>
    <p:extLst>
      <p:ext uri="{BB962C8B-B14F-4D97-AF65-F5344CB8AC3E}">
        <p14:creationId xmlns:p14="http://schemas.microsoft.com/office/powerpoint/2010/main" val="3442697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solidFill>
                  <a:prstClr val="black"/>
                </a:solidFill>
                <a:latin typeface="Arial" panose="020B0604020202020204"/>
              </a:rPr>
              <a:pPr/>
              <a:t>71</a:t>
            </a:fld>
            <a:endParaRPr lang="en-US">
              <a:solidFill>
                <a:prstClr val="black"/>
              </a:solidFill>
              <a:latin typeface="Arial" panose="020B0604020202020204"/>
            </a:endParaRPr>
          </a:p>
        </p:txBody>
      </p:sp>
    </p:spTree>
    <p:extLst>
      <p:ext uri="{BB962C8B-B14F-4D97-AF65-F5344CB8AC3E}">
        <p14:creationId xmlns:p14="http://schemas.microsoft.com/office/powerpoint/2010/main" val="154575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80087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83011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0539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7342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00385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D115C9-E24C-4512-AA8B-319BB49F77B5}"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73421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1658272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4998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07623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61890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6802883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3038"/>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257165" indent="0" algn="ctr">
              <a:buNone/>
              <a:defRPr>
                <a:solidFill>
                  <a:schemeClr val="tx1">
                    <a:tint val="75000"/>
                  </a:schemeClr>
                </a:solidFill>
              </a:defRPr>
            </a:lvl2pPr>
            <a:lvl3pPr marL="514329" indent="0" algn="ctr">
              <a:buNone/>
              <a:defRPr>
                <a:solidFill>
                  <a:schemeClr val="tx1">
                    <a:tint val="75000"/>
                  </a:schemeClr>
                </a:solidFill>
              </a:defRPr>
            </a:lvl3pPr>
            <a:lvl4pPr marL="771494" indent="0" algn="ctr">
              <a:buNone/>
              <a:defRPr>
                <a:solidFill>
                  <a:schemeClr val="tx1">
                    <a:tint val="75000"/>
                  </a:schemeClr>
                </a:solidFill>
              </a:defRPr>
            </a:lvl4pPr>
            <a:lvl5pPr marL="1028659" indent="0" algn="ctr">
              <a:buNone/>
              <a:defRPr>
                <a:solidFill>
                  <a:schemeClr val="tx1">
                    <a:tint val="75000"/>
                  </a:schemeClr>
                </a:solidFill>
              </a:defRPr>
            </a:lvl5pPr>
            <a:lvl6pPr marL="1285824" indent="0" algn="ctr">
              <a:buNone/>
              <a:defRPr>
                <a:solidFill>
                  <a:schemeClr val="tx1">
                    <a:tint val="75000"/>
                  </a:schemeClr>
                </a:solidFill>
              </a:defRPr>
            </a:lvl6pPr>
            <a:lvl7pPr marL="1542989" indent="0" algn="ctr">
              <a:buNone/>
              <a:defRPr>
                <a:solidFill>
                  <a:schemeClr val="tx1">
                    <a:tint val="75000"/>
                  </a:schemeClr>
                </a:solidFill>
              </a:defRPr>
            </a:lvl7pPr>
            <a:lvl8pPr marL="1800153" indent="0" algn="ctr">
              <a:buNone/>
              <a:defRPr>
                <a:solidFill>
                  <a:schemeClr val="tx1">
                    <a:tint val="75000"/>
                  </a:schemeClr>
                </a:solidFill>
              </a:defRPr>
            </a:lvl8pPr>
            <a:lvl9pPr marL="2057318"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5625" b="0" i="1" u="none" strike="noStrike" kern="0" cap="none" spc="-85"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99209446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08513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20148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51240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980012"/>
          </a:xfrm>
        </p:spPr>
        <p:txBody>
          <a:bodyPr/>
          <a:lstStyle>
            <a:lvl1pPr marL="191237" indent="-191237">
              <a:lnSpc>
                <a:spcPct val="90000"/>
              </a:lnSpc>
              <a:defRPr sz="1575"/>
            </a:lvl1pPr>
            <a:lvl2pPr marL="378753" indent="-183051">
              <a:lnSpc>
                <a:spcPct val="90000"/>
              </a:lnSpc>
              <a:defRPr sz="1350"/>
            </a:lvl2pPr>
            <a:lvl3pPr marL="536504" indent="-162216">
              <a:lnSpc>
                <a:spcPct val="90000"/>
              </a:lnSpc>
              <a:defRPr sz="1125"/>
            </a:lvl3pPr>
            <a:lvl4pPr marL="690536" indent="-154031">
              <a:lnSpc>
                <a:spcPct val="90000"/>
              </a:lnSpc>
              <a:defRPr sz="1013"/>
            </a:lvl4pPr>
            <a:lvl5pPr marL="852752" indent="-15775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980012"/>
          </a:xfrm>
        </p:spPr>
        <p:txBody>
          <a:bodyPr/>
          <a:lstStyle>
            <a:lvl1pPr marL="195702" indent="-195702">
              <a:lnSpc>
                <a:spcPct val="90000"/>
              </a:lnSpc>
              <a:defRPr sz="1575"/>
            </a:lvl1pPr>
            <a:lvl2pPr marL="378753" indent="-191237">
              <a:lnSpc>
                <a:spcPct val="90000"/>
              </a:lnSpc>
              <a:defRPr sz="1350"/>
            </a:lvl2pPr>
            <a:lvl3pPr marL="540969" indent="-170402">
              <a:lnSpc>
                <a:spcPct val="90000"/>
              </a:lnSpc>
              <a:defRPr sz="1125"/>
            </a:lvl3pPr>
            <a:lvl4pPr marL="690536" indent="-149567">
              <a:lnSpc>
                <a:spcPct val="90000"/>
              </a:lnSpc>
              <a:defRPr sz="1013"/>
            </a:lvl4pPr>
            <a:lvl5pPr marL="852752" indent="-154031">
              <a:lnSpc>
                <a:spcPct val="90000"/>
              </a:lnSpc>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77573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909320"/>
            <a:ext cx="5486400"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507999" y="2174876"/>
            <a:ext cx="5486400" cy="864789"/>
          </a:xfrm>
        </p:spPr>
        <p:txBody>
          <a:bodyPr/>
          <a:lstStyle>
            <a:lvl1pPr marL="158496" indent="-158496">
              <a:defRPr sz="1294"/>
            </a:lvl1pPr>
            <a:lvl2pPr marL="316248" indent="-149567">
              <a:defRPr sz="1125"/>
            </a:lvl2pPr>
            <a:lvl3pPr marL="457629" indent="-136916">
              <a:defRPr sz="1013"/>
            </a:lvl3pPr>
            <a:lvl4pPr marL="590825" indent="-128732">
              <a:defRPr sz="956"/>
            </a:lvl4pPr>
            <a:lvl5pPr marL="719556" indent="-116081">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909320"/>
            <a:ext cx="5489359" cy="194733"/>
          </a:xfrm>
        </p:spPr>
        <p:txBody>
          <a:bodyPr anchor="b"/>
          <a:lstStyle>
            <a:lvl1pPr marL="0" indent="0">
              <a:lnSpc>
                <a:spcPct val="90000"/>
              </a:lnSpc>
              <a:spcBef>
                <a:spcPts val="0"/>
              </a:spcBef>
              <a:buNone/>
              <a:defRPr sz="1406" b="1"/>
            </a:lvl1pPr>
            <a:lvl2pPr marL="257165" indent="0">
              <a:buNone/>
              <a:defRPr sz="1125" b="1"/>
            </a:lvl2pPr>
            <a:lvl3pPr marL="514329" indent="0">
              <a:buNone/>
              <a:defRPr sz="1013" b="1"/>
            </a:lvl3pPr>
            <a:lvl4pPr marL="771494" indent="0">
              <a:buNone/>
              <a:defRPr sz="900" b="1"/>
            </a:lvl4pPr>
            <a:lvl5pPr marL="1028659" indent="0">
              <a:buNone/>
              <a:defRPr sz="900" b="1"/>
            </a:lvl5pPr>
            <a:lvl6pPr marL="1285824"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93368" y="2174876"/>
            <a:ext cx="5490632" cy="864789"/>
          </a:xfrm>
        </p:spPr>
        <p:txBody>
          <a:bodyPr/>
          <a:lstStyle>
            <a:lvl1pPr marL="166681" indent="-166681">
              <a:defRPr sz="1294"/>
            </a:lvl1pPr>
            <a:lvl2pPr marL="320712" indent="-154031">
              <a:defRPr sz="1125"/>
            </a:lvl2pPr>
            <a:lvl3pPr marL="462093" indent="-137661">
              <a:defRPr sz="1013"/>
            </a:lvl3pPr>
            <a:lvl4pPr marL="590825" indent="-133196">
              <a:defRPr sz="956"/>
            </a:lvl4pPr>
            <a:lvl5pPr marL="719556" indent="-124267">
              <a:defRPr sz="956"/>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13311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4567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2201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15536431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24610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04757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5"/>
            <a:ext cx="11176000" cy="1201483"/>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34771288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9610598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9280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409599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508330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50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5631324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92957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503543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437175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5403635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3334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81618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94510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435683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15689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63715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7796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31770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666604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3067394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8453345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62369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848759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383184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5272476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5225339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2980690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22563706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753360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2784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277885024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831796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101044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712194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23461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6496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119176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66434197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449146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89185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82674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5522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5521660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88179034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44777777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58920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33914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09027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42192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48070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64273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0648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768923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05478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02468436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6851936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64472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8923377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0732731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7482182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73532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5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6481419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7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75333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3309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62520417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26925233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39643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04309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1816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84619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33518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99176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3743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012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93035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0922533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8022964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13251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435678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0564058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4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2682533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8438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5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3914996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7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1362566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09620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8581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370910713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61686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871580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12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81148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66564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6064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75934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18717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7183851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8567241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22975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7704211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16150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5341137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1900642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6006401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8790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6247703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59237532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15715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05797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22491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800191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904888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560228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10729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68550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91378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89839823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0305228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172958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34812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000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111270987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86928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4584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93957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363410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97993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0282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60956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27604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595342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96034793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4593757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90881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4545607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5904290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1157960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179253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446907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4005611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56471729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68710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7722590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023511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1763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66786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073756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2883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6401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571388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284875458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201430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53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08049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79779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01997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p:spPr>
        <p:txBody>
          <a:bodyPr/>
          <a:lstStyle>
            <a:lvl1pPr algn="l">
              <a:defRPr/>
            </a:lvl1p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99860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2256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oom for navigation">
    <p:spTree>
      <p:nvGrpSpPr>
        <p:cNvPr id="1" name=""/>
        <p:cNvGrpSpPr/>
        <p:nvPr/>
      </p:nvGrpSpPr>
      <p:grpSpPr>
        <a:xfrm>
          <a:off x="0" y="0"/>
          <a:ext cx="0" cy="0"/>
          <a:chOff x="0" y="0"/>
          <a:chExt cx="0" cy="0"/>
        </a:xfrm>
      </p:grpSpPr>
      <p:sp>
        <p:nvSpPr>
          <p:cNvPr id="6" name="Rectangle 5"/>
          <p:cNvSpPr/>
          <p:nvPr/>
        </p:nvSpPr>
        <p:spPr>
          <a:xfrm>
            <a:off x="8839200" y="990600"/>
            <a:ext cx="3352800" cy="5562600"/>
          </a:xfrm>
          <a:prstGeom prst="rect">
            <a:avLst/>
          </a:prstGeom>
          <a:gradFill>
            <a:gsLst>
              <a:gs pos="0">
                <a:srgbClr val="747879">
                  <a:alpha val="0"/>
                </a:srgbClr>
              </a:gs>
              <a:gs pos="44000">
                <a:schemeClr val="bg2">
                  <a:alpha val="3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143000"/>
            <a:ext cx="9448800" cy="5410200"/>
          </a:xfrm>
        </p:spPr>
        <p:txBody>
          <a:bodyPr>
            <a:normAutofit/>
          </a:bodyPr>
          <a:lstStyle>
            <a:lvl1pPr>
              <a:defRPr sz="2400">
                <a:solidFill>
                  <a:schemeClr val="bg1"/>
                </a:solidFill>
              </a:defRPr>
            </a:lvl1pPr>
            <a:lvl2pPr>
              <a:buFont typeface="Arial" pitchFamily="34" charset="0"/>
              <a:buChar cha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pPr>
              <a:defRPr/>
            </a:pPr>
            <a:endParaRPr lang="en-US">
              <a:solidFill>
                <a:srgbClr val="CACFD1">
                  <a:lumMod val="75000"/>
                </a:srgbClr>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97821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38862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2" name="Title 1"/>
          <p:cNvSpPr>
            <a:spLocks noGrp="1"/>
          </p:cNvSpPr>
          <p:nvPr>
            <p:ph type="title"/>
          </p:nvPr>
        </p:nvSpPr>
        <p:spPr>
          <a:xfrm>
            <a:off x="0" y="0"/>
            <a:ext cx="12192000" cy="11430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44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1320800" y="990600"/>
            <a:ext cx="9550400" cy="6858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11" name="Rectangle 10"/>
          <p:cNvSpPr/>
          <p:nvPr/>
        </p:nvSpPr>
        <p:spPr>
          <a:xfrm>
            <a:off x="13208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800">
              <a:solidFill>
                <a:srgbClr val="283D5E"/>
              </a:solidFill>
            </a:endParaRPr>
          </a:p>
        </p:txBody>
      </p:sp>
      <p:sp>
        <p:nvSpPr>
          <p:cNvPr id="9" name="Text Placeholder 8"/>
          <p:cNvSpPr>
            <a:spLocks noGrp="1"/>
          </p:cNvSpPr>
          <p:nvPr>
            <p:ph type="body" sz="quarter" idx="12"/>
          </p:nvPr>
        </p:nvSpPr>
        <p:spPr>
          <a:xfrm>
            <a:off x="13208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2" name="TextBox 11"/>
          <p:cNvSpPr txBox="1"/>
          <p:nvPr/>
        </p:nvSpPr>
        <p:spPr>
          <a:xfrm>
            <a:off x="1320800" y="1676400"/>
            <a:ext cx="4673600" cy="400110"/>
          </a:xfrm>
          <a:prstGeom prst="rect">
            <a:avLst/>
          </a:prstGeom>
          <a:noFill/>
        </p:spPr>
        <p:txBody>
          <a:bodyPr wrap="square" rtlCol="0">
            <a:spAutoFit/>
          </a:bodyPr>
          <a:lstStyle/>
          <a:p>
            <a:pPr algn="ctr" fontAlgn="base">
              <a:spcBef>
                <a:spcPct val="0"/>
              </a:spcBef>
              <a:spcAft>
                <a:spcPct val="0"/>
              </a:spcAft>
            </a:pPr>
            <a:r>
              <a:rPr lang="en-US" sz="2000" dirty="0">
                <a:solidFill>
                  <a:srgbClr val="283D5E"/>
                </a:solidFill>
              </a:rPr>
              <a:t>Schedule</a:t>
            </a:r>
            <a:endParaRPr lang="en-US" sz="1800" dirty="0">
              <a:solidFill>
                <a:srgbClr val="283D5E"/>
              </a:solidFill>
            </a:endParaRPr>
          </a:p>
        </p:txBody>
      </p:sp>
      <p:cxnSp>
        <p:nvCxnSpPr>
          <p:cNvPr id="13" name="Straight Connector 12"/>
          <p:cNvCxnSpPr/>
          <p:nvPr/>
        </p:nvCxnSpPr>
        <p:spPr>
          <a:xfrm rot="10800000" flipV="1">
            <a:off x="13208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197600" y="1676400"/>
            <a:ext cx="4673600" cy="2057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800">
              <a:solidFill>
                <a:srgbClr val="283D5E"/>
              </a:solidFill>
            </a:endParaRPr>
          </a:p>
        </p:txBody>
      </p:sp>
      <p:sp>
        <p:nvSpPr>
          <p:cNvPr id="17" name="Text Placeholder 8"/>
          <p:cNvSpPr>
            <a:spLocks noGrp="1"/>
          </p:cNvSpPr>
          <p:nvPr>
            <p:ph type="body" sz="quarter" idx="13"/>
          </p:nvPr>
        </p:nvSpPr>
        <p:spPr>
          <a:xfrm>
            <a:off x="6197600" y="2057400"/>
            <a:ext cx="4673600" cy="1600200"/>
          </a:xfrm>
        </p:spPr>
        <p:txBody>
          <a:bodyPr>
            <a:normAutofit/>
          </a:bodyPr>
          <a:lstStyle>
            <a:lvl1pPr marL="233363" indent="-233363">
              <a:defRPr sz="1800">
                <a:solidFill>
                  <a:schemeClr val="tx1"/>
                </a:solidFill>
              </a:defRPr>
            </a:lvl1pPr>
            <a:lvl2pPr marL="457200" indent="-223838">
              <a:defRPr sz="1600">
                <a:solidFill>
                  <a:schemeClr val="tx1"/>
                </a:solidFill>
              </a:defRPr>
            </a:lvl2pPr>
            <a:lvl3pPr marL="233363" indent="-233363">
              <a:defRPr sz="1800">
                <a:solidFill>
                  <a:schemeClr val="bg2">
                    <a:lumMod val="50000"/>
                    <a:lumOff val="50000"/>
                  </a:schemeClr>
                </a:solidFill>
              </a:defRPr>
            </a:lvl3pPr>
            <a:lvl4pPr marL="233363" indent="-233363">
              <a:defRPr sz="1800">
                <a:solidFill>
                  <a:schemeClr val="bg2">
                    <a:lumMod val="50000"/>
                    <a:lumOff val="50000"/>
                  </a:schemeClr>
                </a:solidFill>
              </a:defRPr>
            </a:lvl4pPr>
            <a:lvl5pPr marL="233363" indent="-233363">
              <a:defRPr sz="1800">
                <a:solidFill>
                  <a:schemeClr val="bg2">
                    <a:lumMod val="50000"/>
                    <a:lumOff val="50000"/>
                  </a:schemeClr>
                </a:solidFill>
              </a:defRPr>
            </a:lvl5pPr>
          </a:lstStyle>
          <a:p>
            <a:pPr lvl="0"/>
            <a:r>
              <a:rPr lang="en-US"/>
              <a:t>Click to edit Master text styles</a:t>
            </a:r>
          </a:p>
          <a:p>
            <a:pPr lvl="1"/>
            <a:r>
              <a:rPr lang="en-US"/>
              <a:t>Second level</a:t>
            </a:r>
          </a:p>
        </p:txBody>
      </p:sp>
      <p:sp>
        <p:nvSpPr>
          <p:cNvPr id="18" name="TextBox 17"/>
          <p:cNvSpPr txBox="1"/>
          <p:nvPr/>
        </p:nvSpPr>
        <p:spPr>
          <a:xfrm>
            <a:off x="6197600" y="1676400"/>
            <a:ext cx="4673600" cy="400110"/>
          </a:xfrm>
          <a:prstGeom prst="rect">
            <a:avLst/>
          </a:prstGeom>
          <a:noFill/>
        </p:spPr>
        <p:txBody>
          <a:bodyPr wrap="square" rtlCol="0">
            <a:spAutoFit/>
          </a:bodyPr>
          <a:lstStyle/>
          <a:p>
            <a:pPr algn="ctr" fontAlgn="base">
              <a:spcBef>
                <a:spcPct val="0"/>
              </a:spcBef>
              <a:spcAft>
                <a:spcPct val="0"/>
              </a:spcAft>
            </a:pPr>
            <a:r>
              <a:rPr lang="en-US" sz="2000" dirty="0">
                <a:solidFill>
                  <a:srgbClr val="283D5E"/>
                </a:solidFill>
              </a:rPr>
              <a:t>Pre-class</a:t>
            </a:r>
            <a:endParaRPr lang="en-US" sz="1800" dirty="0">
              <a:solidFill>
                <a:srgbClr val="283D5E"/>
              </a:solidFill>
            </a:endParaRPr>
          </a:p>
        </p:txBody>
      </p:sp>
      <p:cxnSp>
        <p:nvCxnSpPr>
          <p:cNvPr id="19" name="Straight Connector 18"/>
          <p:cNvCxnSpPr/>
          <p:nvPr/>
        </p:nvCxnSpPr>
        <p:spPr>
          <a:xfrm rot="10800000" flipV="1">
            <a:off x="6197600" y="2057397"/>
            <a:ext cx="4673600" cy="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11" grpId="0" animBg="1"/>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2" grpId="0"/>
      <p:bldP spid="16" grpId="0" animBg="1"/>
      <p:bldP spid="17" grpId="0" build="p">
        <p:tmplLst>
          <p:tmpl lvl="1">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8"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ubtitle">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12192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2" name="Title 1"/>
          <p:cNvSpPr>
            <a:spLocks noGrp="1"/>
          </p:cNvSpPr>
          <p:nvPr>
            <p:ph type="title"/>
          </p:nvPr>
        </p:nvSpPr>
        <p:spPr>
          <a:xfrm>
            <a:off x="3454400" y="2057400"/>
            <a:ext cx="82296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rmAutofit/>
          </a:bodyPr>
          <a:lstStyle>
            <a:lvl1pPr>
              <a:defRPr sz="32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82296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800">
              <a:solidFill>
                <a:srgbClr val="283D5E"/>
              </a:solidFill>
            </a:endParaRPr>
          </a:p>
        </p:txBody>
      </p:sp>
      <p:sp>
        <p:nvSpPr>
          <p:cNvPr id="8" name="TextBox 7"/>
          <p:cNvSpPr txBox="1"/>
          <p:nvPr/>
        </p:nvSpPr>
        <p:spPr>
          <a:xfrm>
            <a:off x="203200" y="1524000"/>
            <a:ext cx="2743200" cy="400110"/>
          </a:xfrm>
          <a:prstGeom prst="rect">
            <a:avLst/>
          </a:prstGeom>
          <a:noFill/>
        </p:spPr>
        <p:txBody>
          <a:bodyPr wrap="square" rtlCol="0">
            <a:spAutoFit/>
          </a:bodyPr>
          <a:lstStyle/>
          <a:p>
            <a:pPr fontAlgn="base">
              <a:spcBef>
                <a:spcPct val="0"/>
              </a:spcBef>
              <a:spcAft>
                <a:spcPct val="0"/>
              </a:spcAft>
            </a:pPr>
            <a:r>
              <a:rPr lang="en-US" sz="2000" dirty="0">
                <a:solidFill>
                  <a:srgbClr val="283D5E"/>
                </a:solidFill>
              </a:rPr>
              <a:t>Topics</a:t>
            </a:r>
            <a:endParaRPr lang="en-US" sz="1800" dirty="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0714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ubSection">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sp>
        <p:nvSpPr>
          <p:cNvPr id="5" name="Rectangle 4"/>
          <p:cNvSpPr/>
          <p:nvPr/>
        </p:nvSpPr>
        <p:spPr>
          <a:xfrm>
            <a:off x="0" y="1371600"/>
            <a:ext cx="9144000" cy="4191000"/>
          </a:xfrm>
          <a:prstGeom prst="rect">
            <a:avLst/>
          </a:prstGeom>
          <a:solidFill>
            <a:schemeClr val="bg1"/>
          </a:solidFill>
          <a:ln w="38100">
            <a:solidFill>
              <a:schemeClr val="bg2"/>
            </a:solidFill>
          </a:ln>
          <a:effectLst>
            <a:outerShdw blurRad="482600" dist="50800" dir="5400000" algn="ctr" rotWithShape="0">
              <a:schemeClr val="bg2"/>
            </a:outerShdw>
          </a:effectLst>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2" name="Title 1"/>
          <p:cNvSpPr>
            <a:spLocks noGrp="1"/>
          </p:cNvSpPr>
          <p:nvPr>
            <p:ph type="title"/>
          </p:nvPr>
        </p:nvSpPr>
        <p:spPr>
          <a:xfrm>
            <a:off x="3454400" y="2057400"/>
            <a:ext cx="5384800" cy="838200"/>
          </a:xfrm>
          <a:noFill/>
          <a:ln w="38100">
            <a:noFill/>
          </a:ln>
          <a:effectLst>
            <a:outerShdw blurRad="50800" dist="12700" dir="2700000" algn="tl" rotWithShape="0">
              <a:prstClr val="black">
                <a:alpha val="40000"/>
              </a:prstClr>
            </a:outerShdw>
          </a:effectLst>
          <a:scene3d>
            <a:camera prst="orthographicFront"/>
            <a:lightRig rig="threePt" dir="t"/>
          </a:scene3d>
          <a:sp3d prstMaterial="matte">
            <a:bevelT w="177800" h="146050"/>
          </a:sp3d>
        </p:spPr>
        <p:txBody>
          <a:bodyPr>
            <a:noAutofit/>
          </a:bodyPr>
          <a:lstStyle>
            <a:lvl1pPr>
              <a:defRPr sz="2400">
                <a:effectLst/>
              </a:defRPr>
            </a:lvl1pPr>
          </a:lstStyle>
          <a:p>
            <a:r>
              <a:rPr lang="en-US"/>
              <a:t>Click to edit Master title style</a:t>
            </a:r>
            <a:endParaRPr lang="en-US" dirty="0"/>
          </a:p>
        </p:txBody>
      </p:sp>
      <p:sp>
        <p:nvSpPr>
          <p:cNvPr id="4" name="Footer Placeholder 3"/>
          <p:cNvSpPr>
            <a:spLocks noGrp="1"/>
          </p:cNvSpPr>
          <p:nvPr>
            <p:ph type="ftr" sz="quarter" idx="10"/>
          </p:nvPr>
        </p:nvSpPr>
        <p:spPr>
          <a:xfrm>
            <a:off x="6604000" y="6553200"/>
            <a:ext cx="5588000" cy="304800"/>
          </a:xfrm>
        </p:spPr>
        <p:txBody>
          <a:bodyPr/>
          <a:lstStyle>
            <a:lvl1pPr>
              <a:defRPr>
                <a:solidFill>
                  <a:schemeClr val="bg1"/>
                </a:solidFill>
                <a:effectLst>
                  <a:outerShdw blurRad="38100" dist="38100" dir="2700000" algn="tl">
                    <a:srgbClr val="000000">
                      <a:alpha val="43137"/>
                    </a:srgbClr>
                  </a:outerShdw>
                </a:effectLst>
              </a:defRPr>
            </a:lvl1pPr>
          </a:lstStyle>
          <a:p>
            <a:pPr>
              <a:defRPr/>
            </a:pPr>
            <a:endParaRPr lang="en-US">
              <a:solidFill>
                <a:srgbClr val="FFFFFF"/>
              </a:solidFill>
            </a:endParaRPr>
          </a:p>
        </p:txBody>
      </p:sp>
      <p:sp>
        <p:nvSpPr>
          <p:cNvPr id="7" name="Text Placeholder 6"/>
          <p:cNvSpPr>
            <a:spLocks noGrp="1"/>
          </p:cNvSpPr>
          <p:nvPr>
            <p:ph type="body" sz="quarter" idx="11"/>
          </p:nvPr>
        </p:nvSpPr>
        <p:spPr>
          <a:xfrm>
            <a:off x="3454400" y="2895600"/>
            <a:ext cx="5384800" cy="1676400"/>
          </a:xfrm>
        </p:spPr>
        <p:txBody>
          <a:bodyPr/>
          <a:lstStyle>
            <a:lvl1pPr marL="0" indent="0" algn="just">
              <a:buFontTx/>
              <a:buNone/>
              <a:defRPr sz="1800">
                <a:solidFill>
                  <a:schemeClr val="accent1">
                    <a:lumMod val="75000"/>
                  </a:schemeClr>
                </a:solidFill>
              </a:defRPr>
            </a:lvl1pPr>
            <a:lvl2pPr>
              <a:buFontTx/>
              <a:buNone/>
              <a:defRPr sz="1800">
                <a:solidFill>
                  <a:schemeClr val="accent1">
                    <a:lumMod val="75000"/>
                  </a:schemeClr>
                </a:solidFill>
              </a:defRPr>
            </a:lvl2pPr>
            <a:lvl3pPr>
              <a:buFontTx/>
              <a:buNone/>
              <a:defRPr sz="1800">
                <a:solidFill>
                  <a:schemeClr val="accent1">
                    <a:lumMod val="75000"/>
                  </a:schemeClr>
                </a:solidFill>
              </a:defRPr>
            </a:lvl3pPr>
            <a:lvl4pPr>
              <a:buFontTx/>
              <a:buNone/>
              <a:defRPr sz="1800">
                <a:solidFill>
                  <a:schemeClr val="accent1">
                    <a:lumMod val="75000"/>
                  </a:schemeClr>
                </a:solidFill>
              </a:defRPr>
            </a:lvl4pPr>
            <a:lvl5pPr>
              <a:buNone/>
              <a:defRPr/>
            </a:lvl5pPr>
          </a:lstStyle>
          <a:p>
            <a:pPr lvl="0"/>
            <a:r>
              <a:rPr lang="en-US"/>
              <a:t>Click to edit Master text styles</a:t>
            </a:r>
          </a:p>
        </p:txBody>
      </p:sp>
      <p:sp>
        <p:nvSpPr>
          <p:cNvPr id="6" name="Rectangle 5"/>
          <p:cNvSpPr/>
          <p:nvPr/>
        </p:nvSpPr>
        <p:spPr>
          <a:xfrm>
            <a:off x="203200" y="1524000"/>
            <a:ext cx="2743200" cy="388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en-US" sz="1800">
              <a:solidFill>
                <a:srgbClr val="283D5E"/>
              </a:solidFill>
            </a:endParaRPr>
          </a:p>
        </p:txBody>
      </p:sp>
      <p:sp>
        <p:nvSpPr>
          <p:cNvPr id="8" name="TextBox 7"/>
          <p:cNvSpPr txBox="1"/>
          <p:nvPr/>
        </p:nvSpPr>
        <p:spPr>
          <a:xfrm>
            <a:off x="203200" y="1524000"/>
            <a:ext cx="2743200" cy="400110"/>
          </a:xfrm>
          <a:prstGeom prst="rect">
            <a:avLst/>
          </a:prstGeom>
          <a:noFill/>
        </p:spPr>
        <p:txBody>
          <a:bodyPr wrap="square" rtlCol="0">
            <a:spAutoFit/>
          </a:bodyPr>
          <a:lstStyle/>
          <a:p>
            <a:pPr fontAlgn="base">
              <a:spcBef>
                <a:spcPct val="0"/>
              </a:spcBef>
              <a:spcAft>
                <a:spcPct val="0"/>
              </a:spcAft>
            </a:pPr>
            <a:r>
              <a:rPr lang="en-US" sz="2000" dirty="0">
                <a:solidFill>
                  <a:srgbClr val="283D5E"/>
                </a:solidFill>
              </a:rPr>
              <a:t>Topics</a:t>
            </a:r>
            <a:endParaRPr lang="en-US" sz="1800" dirty="0">
              <a:solidFill>
                <a:srgbClr val="283D5E"/>
              </a:solidFill>
            </a:endParaRPr>
          </a:p>
        </p:txBody>
      </p:sp>
      <p:cxnSp>
        <p:nvCxnSpPr>
          <p:cNvPr id="9" name="Straight Connector 8"/>
          <p:cNvCxnSpPr/>
          <p:nvPr/>
        </p:nvCxnSpPr>
        <p:spPr>
          <a:xfrm rot="10800000">
            <a:off x="203200" y="1905000"/>
            <a:ext cx="2743200" cy="158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2"/>
          </p:nvPr>
        </p:nvSpPr>
        <p:spPr>
          <a:xfrm>
            <a:off x="304800" y="1981200"/>
            <a:ext cx="2540000" cy="3352800"/>
          </a:xfrm>
        </p:spPr>
        <p:txBody>
          <a:bodyPr/>
          <a:lstStyle>
            <a:lvl1pPr marL="287338" indent="-287338">
              <a:buNone/>
              <a:defRPr sz="1400">
                <a:solidFill>
                  <a:schemeClr val="accent1">
                    <a:lumMod val="50000"/>
                  </a:schemeClr>
                </a:solidFill>
              </a:defRPr>
            </a:lvl1pPr>
            <a:lvl2pPr marL="287338" indent="-169863">
              <a:spcBef>
                <a:spcPts val="0"/>
              </a:spcBef>
              <a:defRPr sz="1200">
                <a:solidFill>
                  <a:schemeClr val="accent1">
                    <a:lumMod val="50000"/>
                  </a:schemeClr>
                </a:solidFill>
              </a:defRPr>
            </a:lvl2pPr>
            <a:lvl3pPr>
              <a:defRPr sz="1100">
                <a:solidFill>
                  <a:schemeClr val="accent1">
                    <a:lumMod val="50000"/>
                  </a:schemeClr>
                </a:solidFill>
              </a:defRPr>
            </a:lvl3pPr>
            <a:lvl4pPr>
              <a:defRPr sz="1200">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89309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375911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0096307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39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94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74342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5293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7167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7367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9628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179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9042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15639360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23894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76882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056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8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574155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4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64678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55962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145319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14735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7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44289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5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5538475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60364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675">
                <a:solidFill>
                  <a:schemeClr val="bg1"/>
                </a:solidFill>
              </a:defRPr>
            </a:lvl1pPr>
            <a:lvl2pPr>
              <a:buNone/>
              <a:defRPr sz="675">
                <a:solidFill>
                  <a:schemeClr val="bg1"/>
                </a:solidFill>
              </a:defRPr>
            </a:lvl2pPr>
            <a:lvl3pPr>
              <a:buNone/>
              <a:defRPr sz="675">
                <a:solidFill>
                  <a:schemeClr val="bg1"/>
                </a:solidFill>
              </a:defRPr>
            </a:lvl3pPr>
            <a:lvl4pPr>
              <a:buNone/>
              <a:defRPr sz="675">
                <a:solidFill>
                  <a:schemeClr val="bg1"/>
                </a:solidFill>
              </a:defRPr>
            </a:lvl4pPr>
            <a:lvl5pPr>
              <a:buNone/>
              <a:defRPr sz="675">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858727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70" y="1905005"/>
            <a:ext cx="10242551" cy="1523495"/>
          </a:xfrm>
        </p:spPr>
        <p:txBody>
          <a:bodyPr>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973669" y="4344993"/>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459040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p>
        </p:txBody>
      </p:sp>
      <p:sp>
        <p:nvSpPr>
          <p:cNvPr id="3" name="Subtitle 2"/>
          <p:cNvSpPr>
            <a:spLocks noGrp="1"/>
          </p:cNvSpPr>
          <p:nvPr>
            <p:ph type="subTitle" idx="1"/>
          </p:nvPr>
        </p:nvSpPr>
        <p:spPr>
          <a:xfrm>
            <a:off x="1825273" y="4344993"/>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a:t>click to…</a:t>
            </a:r>
          </a:p>
        </p:txBody>
      </p:sp>
    </p:spTree>
    <p:extLst>
      <p:ext uri="{BB962C8B-B14F-4D97-AF65-F5344CB8AC3E}">
        <p14:creationId xmlns:p14="http://schemas.microsoft.com/office/powerpoint/2010/main" val="4722570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0" y="1411555"/>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0790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8"/>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5020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87234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4908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5"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894931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940463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7059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5053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6"/>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7171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8000" y="1411556"/>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01058677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389753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7449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6"/>
            <a:ext cx="5249333" cy="152399"/>
          </a:xfrm>
          <a:prstGeom prst="rect">
            <a:avLst/>
          </a:prstGeom>
        </p:spPr>
        <p:txBody>
          <a:bodyPr/>
          <a:lstStyle>
            <a:lvl1pPr algn="l">
              <a:defRPr/>
            </a:lvl1pPr>
          </a:lstStyle>
          <a:p>
            <a:pPr fontAlgn="base">
              <a:spcBef>
                <a:spcPct val="0"/>
              </a:spcBef>
              <a:spcAft>
                <a:spcPct val="0"/>
              </a:spcAft>
              <a:defRPr/>
            </a:pPr>
            <a:endParaRPr lang="en-US">
              <a:solidFill>
                <a:srgbClr val="CACFD1">
                  <a:lumMod val="75000"/>
                </a:srgbClr>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0416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232996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5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438108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0253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9" y="1905003"/>
            <a:ext cx="10242551" cy="1523495"/>
          </a:xfrm>
        </p:spPr>
        <p:txBody>
          <a:bodyPr>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973667" y="4344991"/>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365116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825273" y="4344991"/>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0" i="1" u="none" strike="noStrike" kern="0" cap="none" spc="-113"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36018104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3"/>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90980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6"/>
            <a:ext cx="11176000" cy="16019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918120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4"/>
            <a:ext cx="54864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4"/>
            <a:ext cx="54864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09420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844366"/>
            <a:ext cx="54864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3" y="1844366"/>
            <a:ext cx="548935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286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6080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4292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61633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316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93440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4"/>
            <a:ext cx="11176000" cy="1601977"/>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1665894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8511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7987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8" y="762004"/>
            <a:ext cx="5249333" cy="152399"/>
          </a:xfrm>
          <a:prstGeom prst="rect">
            <a:avLst/>
          </a:prstGeom>
        </p:spPr>
        <p:txBody>
          <a:bodyPr/>
          <a:lstStyle>
            <a:lvl1pPr algn="l">
              <a:defRPr/>
            </a:lvl1pPr>
          </a:lstStyle>
          <a:p>
            <a:pPr fontAlgn="base">
              <a:spcBef>
                <a:spcPct val="0"/>
              </a:spcBef>
              <a:spcAft>
                <a:spcPct val="0"/>
              </a:spcAft>
              <a:defRPr/>
            </a:pPr>
            <a:endParaRPr lang="en-US">
              <a:solidFill>
                <a:srgbClr val="CACFD1">
                  <a:lumMod val="75000"/>
                </a:srgbClr>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900">
                <a:solidFill>
                  <a:schemeClr val="bg1"/>
                </a:solidFill>
              </a:defRPr>
            </a:lvl1pPr>
            <a:lvl2pPr>
              <a:buNone/>
              <a:defRPr sz="900">
                <a:solidFill>
                  <a:schemeClr val="bg1"/>
                </a:solidFill>
              </a:defRPr>
            </a:lvl2pPr>
            <a:lvl3pPr>
              <a:buNone/>
              <a:defRPr sz="900">
                <a:solidFill>
                  <a:schemeClr val="bg1"/>
                </a:solidFill>
              </a:defRPr>
            </a:lvl3pPr>
            <a:lvl4pPr>
              <a:buNone/>
              <a:defRPr sz="900">
                <a:solidFill>
                  <a:schemeClr val="bg1"/>
                </a:solidFill>
              </a:defRPr>
            </a:lvl4pPr>
            <a:lvl5pPr>
              <a:buNone/>
              <a:defRPr sz="9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6351738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7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fontAlgn="base">
              <a:spcBef>
                <a:spcPct val="0"/>
              </a:spcBef>
              <a:spcAft>
                <a:spcPct val="0"/>
              </a:spcAft>
              <a:defRPr/>
            </a:pPr>
            <a:endParaRPr lang="en-US">
              <a:solidFill>
                <a:srgbClr val="FFFFFF"/>
              </a:solidFill>
              <a:latin typeface="Arial" charset="0"/>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7465352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2692166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649805"/>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0" i="1" u="none" strike="noStrike" kern="0" cap="none" spc="-150" normalizeH="0" baseline="0" noProof="0" dirty="0" smtClean="0">
                <a:ln w="3175">
                  <a:noFill/>
                </a:ln>
                <a:gradFill flip="none" rotWithShape="1">
                  <a:gsLst>
                    <a:gs pos="0">
                      <a:schemeClr val="tx1">
                        <a:lumMod val="65000"/>
                      </a:schemeClr>
                    </a:gs>
                    <a:gs pos="50000">
                      <a:schemeClr val="tx1"/>
                    </a:gs>
                  </a:gsLst>
                  <a:lin ang="5400000" scaled="1"/>
                  <a:tileRect/>
                </a:gradFill>
                <a:effectLst>
                  <a:outerShdw blurRad="50800" dist="38100" dir="2700000" algn="tl" rotWithShape="0">
                    <a:prstClr val="black">
                      <a:alpha val="40000"/>
                    </a:prstClr>
                  </a:outerShdw>
                  <a:reflection blurRad="6350" stA="55000" endA="300" endPos="45500" dir="5400000" sy="-100000" algn="bl" rotWithShape="0"/>
                </a:effectLst>
                <a:uLnTx/>
                <a:uFillTx/>
                <a:latin typeface="+mn-lt"/>
                <a:ea typeface="+mn-ea"/>
                <a:cs typeface="Arial" charset="0"/>
              </a:defRPr>
            </a:lvl1pPr>
          </a:lstStyle>
          <a:p>
            <a:pPr lvl="0"/>
            <a:r>
              <a:rPr lang="en-US" dirty="0"/>
              <a:t>click to…</a:t>
            </a:r>
          </a:p>
        </p:txBody>
      </p:sp>
    </p:spTree>
    <p:extLst>
      <p:ext uri="{BB962C8B-B14F-4D97-AF65-F5344CB8AC3E}">
        <p14:creationId xmlns:p14="http://schemas.microsoft.com/office/powerpoint/2010/main" val="171099344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0878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97677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0253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15572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83015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859988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26772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9356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45217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388746980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691603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a:xfrm>
            <a:off x="6739467" y="762002"/>
            <a:ext cx="5249333" cy="152399"/>
          </a:xfrm>
          <a:prstGeom prst="rect">
            <a:avLst/>
          </a:prstGeom>
        </p:spPr>
        <p:txBody>
          <a:bodyPr/>
          <a:lstStyle>
            <a:lvl1pPr algn="l">
              <a:defRPr/>
            </a:lvl1pPr>
          </a:lstStyle>
          <a:p>
            <a:pPr>
              <a:defRPr/>
            </a:pPr>
            <a:endParaRPr lang="en-US">
              <a:solidFill>
                <a:srgbClr val="FFFFFF"/>
              </a:solidFill>
            </a:endParaRPr>
          </a:p>
        </p:txBody>
      </p:sp>
      <p:sp>
        <p:nvSpPr>
          <p:cNvPr id="8" name="Text Placeholder 7"/>
          <p:cNvSpPr>
            <a:spLocks noGrp="1"/>
          </p:cNvSpPr>
          <p:nvPr>
            <p:ph type="body" sz="quarter" idx="12"/>
          </p:nvPr>
        </p:nvSpPr>
        <p:spPr>
          <a:xfrm>
            <a:off x="0" y="6600498"/>
            <a:ext cx="12192000" cy="304800"/>
          </a:xfrm>
        </p:spPr>
        <p:txBody>
          <a:bodyPr>
            <a:noAutofit/>
          </a:bodyPr>
          <a:lstStyle>
            <a:lvl1pPr>
              <a:buNone/>
              <a:defRPr sz="1200">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04688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image" Target="../media/image2.pn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image" Target="../media/image1.jpeg"/><Relationship Id="rId2" Type="http://schemas.openxmlformats.org/officeDocument/2006/relationships/slideLayout" Target="../slideLayouts/slideLayout137.xml"/><Relationship Id="rId16" Type="http://schemas.openxmlformats.org/officeDocument/2006/relationships/theme" Target="../theme/theme10.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image" Target="../media/image3.png"/><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21" Type="http://schemas.openxmlformats.org/officeDocument/2006/relationships/image" Target="../media/image1.jpeg"/><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theme" Target="../theme/theme11.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image" Target="../media/image3.png"/><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image" Target="../media/image1.jpeg"/><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theme" Target="../theme/theme12.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image" Target="../media/image3.png"/><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theme" Target="../theme/theme13.xml"/><Relationship Id="rId3" Type="http://schemas.openxmlformats.org/officeDocument/2006/relationships/slideLayout" Target="../slideLayouts/slideLayout191.xml"/><Relationship Id="rId21" Type="http://schemas.openxmlformats.org/officeDocument/2006/relationships/image" Target="../media/image3.png"/><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image" Target="../media/image2.pn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10" Type="http://schemas.openxmlformats.org/officeDocument/2006/relationships/slideLayout" Target="../slideLayouts/slideLayout198.xml"/><Relationship Id="rId19" Type="http://schemas.openxmlformats.org/officeDocument/2006/relationships/image" Target="../media/image1.jpeg"/><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image" Target="../media/image3.png"/><Relationship Id="rId2" Type="http://schemas.openxmlformats.org/officeDocument/2006/relationships/slideLayout" Target="../slideLayouts/slideLayout207.xml"/><Relationship Id="rId16" Type="http://schemas.openxmlformats.org/officeDocument/2006/relationships/image" Target="../media/image2.png"/><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image" Target="../media/image1.jpeg"/><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image" Target="../media/image2.png"/><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image" Target="../media/image1.jpeg"/><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5.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theme" Target="../theme/theme16.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2" Type="http://schemas.openxmlformats.org/officeDocument/2006/relationships/slideLayout" Target="../slideLayouts/slideLayout238.xml"/><Relationship Id="rId16" Type="http://schemas.openxmlformats.org/officeDocument/2006/relationships/image" Target="../media/image3.png"/><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image" Target="../media/image2.png"/><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png"/><Relationship Id="rId2" Type="http://schemas.openxmlformats.org/officeDocument/2006/relationships/slideLayout" Target="../slideLayouts/slideLayout14.xml"/><Relationship Id="rId16"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5.gif"/><Relationship Id="rId5" Type="http://schemas.openxmlformats.org/officeDocument/2006/relationships/slideLayout" Target="../slideLayouts/slideLayout30.xml"/><Relationship Id="rId10" Type="http://schemas.openxmlformats.org/officeDocument/2006/relationships/image" Target="../media/image4.jpeg"/><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jpe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2.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image" Target="../media/image2.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image" Target="../media/image1.jpeg"/><Relationship Id="rId2" Type="http://schemas.openxmlformats.org/officeDocument/2006/relationships/slideLayout" Target="../slideLayouts/slideLayout73.xml"/><Relationship Id="rId16" Type="http://schemas.openxmlformats.org/officeDocument/2006/relationships/theme" Target="../theme/theme6.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image" Target="../media/image3.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2.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1.jpeg"/><Relationship Id="rId2" Type="http://schemas.openxmlformats.org/officeDocument/2006/relationships/slideLayout" Target="../slideLayouts/slideLayout88.xml"/><Relationship Id="rId16" Type="http://schemas.openxmlformats.org/officeDocument/2006/relationships/theme" Target="../theme/theme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image" Target="../media/image3.png"/><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8.xml"/><Relationship Id="rId3" Type="http://schemas.openxmlformats.org/officeDocument/2006/relationships/slideLayout" Target="../slideLayouts/slideLayout104.xml"/><Relationship Id="rId21" Type="http://schemas.openxmlformats.org/officeDocument/2006/relationships/image" Target="../media/image3.png"/><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2.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1.jpe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theme" Target="../theme/theme9.xml"/><Relationship Id="rId3" Type="http://schemas.openxmlformats.org/officeDocument/2006/relationships/slideLayout" Target="../slideLayouts/slideLayout121.xml"/><Relationship Id="rId21" Type="http://schemas.openxmlformats.org/officeDocument/2006/relationships/image" Target="../media/image3.png"/><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image" Target="../media/image2.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image" Target="../media/image1.jpeg"/><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410755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92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3055535"/>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8"/>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9"/>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9"/>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9"/>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9"/>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26571"/>
      </p:ext>
    </p:extLst>
  </p:cSld>
  <p:clrMap bg1="dk1" tx1="lt1" bg2="dk2" tx2="lt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2"/>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3"/>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218973"/>
      </p:ext>
    </p:extLst>
  </p:cSld>
  <p:clrMap bg1="dk1" tx1="lt1" bg2="dk2" tx2="lt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2"/>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3"/>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3"/>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190508"/>
      </p:ext>
    </p:extLst>
  </p:cSld>
  <p:clrMap bg1="dk1" tx1="lt1" bg2="dk2" tx2="lt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0"/>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1"/>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1"/>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7471027"/>
      </p:ext>
    </p:extLst>
  </p:cSld>
  <p:clrMap bg1="dk1" tx1="lt1" bg2="dk2" tx2="lt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6"/>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7"/>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1449082"/>
      </p:ext>
    </p:extLst>
  </p:cSld>
  <p:clrMap bg1="dk1" tx1="lt1" bg2="dk2" tx2="lt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70" r:id="rId16"/>
    <p:sldLayoutId id="2147484073" r:id="rId17"/>
    <p:sldLayoutId id="2147484074" r:id="rId18"/>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21"/>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2"/>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2"/>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681504"/>
      </p:ext>
    </p:extLst>
  </p:cSld>
  <p:clrMap bg1="dk1" tx1="lt1" bg2="dk2" tx2="lt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60984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9" r:id="rId12"/>
    <p:sldLayoutId id="2147483717" r:id="rId13"/>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6"/>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7"/>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990600"/>
          </a:xfrm>
          <a:prstGeom prst="rect">
            <a:avLst/>
          </a:prstGeom>
          <a:gradFill>
            <a:gsLst>
              <a:gs pos="0">
                <a:schemeClr val="bg1"/>
              </a:gs>
              <a:gs pos="31000">
                <a:schemeClr val="bg1"/>
              </a:gs>
              <a:gs pos="100000">
                <a:schemeClr val="bg1">
                  <a:lumMod val="85000"/>
                </a:schemeClr>
              </a:gs>
            </a:gsLst>
            <a:lin ang="0" scaled="0"/>
          </a:gradFill>
          <a:ln w="38100">
            <a:solidFill>
              <a:schemeClr val="bg2"/>
            </a:solidFill>
          </a:ln>
          <a:effectLst>
            <a:outerShdw blurRad="279400" dist="88900" dir="5400000" algn="ctr" rotWithShape="0">
              <a:schemeClr val="bg2">
                <a:alpha val="85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2" name="Title Placeholder 1"/>
          <p:cNvSpPr>
            <a:spLocks noGrp="1"/>
          </p:cNvSpPr>
          <p:nvPr>
            <p:ph type="title"/>
          </p:nvPr>
        </p:nvSpPr>
        <p:spPr>
          <a:xfrm>
            <a:off x="3048000" y="228600"/>
            <a:ext cx="8940800" cy="533400"/>
          </a:xfrm>
          <a:prstGeom prst="rect">
            <a:avLst/>
          </a:prstGeom>
          <a:noFill/>
          <a:ln w="3175">
            <a:noFill/>
            <a:prstDash val="solid"/>
          </a:ln>
          <a:effectLst/>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3200" y="1143000"/>
            <a:ext cx="11785600" cy="5410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6908800" y="762002"/>
            <a:ext cx="5080000" cy="152399"/>
          </a:xfrm>
          <a:prstGeom prst="rect">
            <a:avLst/>
          </a:prstGeom>
        </p:spPr>
        <p:txBody>
          <a:bodyPr vert="horz" lIns="91440" tIns="45720" rIns="91440" bIns="45720" rtlCol="0" anchor="ctr"/>
          <a:lstStyle>
            <a:lvl1pPr algn="r">
              <a:defRPr sz="1200">
                <a:solidFill>
                  <a:schemeClr val="accent1">
                    <a:lumMod val="75000"/>
                  </a:schemeClr>
                </a:solidFill>
                <a:effectLst/>
              </a:defRPr>
            </a:lvl1pPr>
          </a:lstStyle>
          <a:p>
            <a:pPr fontAlgn="base">
              <a:spcBef>
                <a:spcPct val="0"/>
              </a:spcBef>
              <a:spcAft>
                <a:spcPct val="0"/>
              </a:spcAft>
              <a:defRPr/>
            </a:pPr>
            <a:endParaRPr lang="en-US">
              <a:solidFill>
                <a:srgbClr val="CACFD1">
                  <a:lumMod val="75000"/>
                </a:srgbClr>
              </a:solidFill>
              <a:latin typeface="Arial" charset="0"/>
            </a:endParaRPr>
          </a:p>
        </p:txBody>
      </p:sp>
      <p:pic>
        <p:nvPicPr>
          <p:cNvPr id="7" name="Picture 6" descr="Text logo Large.gif"/>
          <p:cNvPicPr>
            <a:picLocks noChangeAspect="1"/>
          </p:cNvPicPr>
          <p:nvPr/>
        </p:nvPicPr>
        <p:blipFill>
          <a:blip r:embed="rId11" cstate="print"/>
          <a:stretch>
            <a:fillRect/>
          </a:stretch>
        </p:blipFill>
        <p:spPr>
          <a:xfrm>
            <a:off x="101600" y="45826"/>
            <a:ext cx="2835349" cy="868574"/>
          </a:xfrm>
          <a:prstGeom prst="rect">
            <a:avLst/>
          </a:prstGeom>
        </p:spPr>
      </p:pic>
      <p:sp>
        <p:nvSpPr>
          <p:cNvPr id="9" name="Rectangle 8"/>
          <p:cNvSpPr/>
          <p:nvPr/>
        </p:nvSpPr>
        <p:spPr>
          <a:xfrm>
            <a:off x="0" y="6553200"/>
            <a:ext cx="12192000" cy="304800"/>
          </a:xfrm>
          <a:prstGeom prst="rect">
            <a:avLst/>
          </a:prstGeom>
          <a:gradFill>
            <a:gsLst>
              <a:gs pos="100000">
                <a:schemeClr val="bg1">
                  <a:alpha val="0"/>
                </a:schemeClr>
              </a:gs>
              <a:gs pos="60000">
                <a:schemeClr val="bg2">
                  <a:alpha val="30000"/>
                </a:schemeClr>
              </a:gs>
              <a:gs pos="0">
                <a:schemeClr val="bg2">
                  <a:alpha val="3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Tree>
    <p:extLst>
      <p:ext uri="{BB962C8B-B14F-4D97-AF65-F5344CB8AC3E}">
        <p14:creationId xmlns:p14="http://schemas.microsoft.com/office/powerpoint/2010/main" val="380172599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sldNum="0" hdr="0" ftr="0" dt="0"/>
  <p:txStyles>
    <p:titleStyle>
      <a:lvl1pPr algn="l" defTabSz="914400" rtl="0" eaLnBrk="1" latinLnBrk="0" hangingPunct="1">
        <a:spcBef>
          <a:spcPct val="0"/>
        </a:spcBef>
        <a:buNone/>
        <a:tabLst/>
        <a:defRPr sz="3600" kern="1200">
          <a:solidFill>
            <a:schemeClr val="tx1"/>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a:solidFill>
            <a:schemeClr val="bg1"/>
          </a:solidFill>
          <a:latin typeface="+mn-lt"/>
          <a:ea typeface="+mn-ea"/>
          <a:cs typeface="+mn-cs"/>
        </a:defRPr>
      </a:lvl1pPr>
      <a:lvl2pPr marL="742950" indent="-285750" algn="l" defTabSz="914400" rtl="0" eaLnBrk="1" latinLnBrk="0" hangingPunct="1">
        <a:spcBef>
          <a:spcPts val="600"/>
        </a:spcBef>
        <a:buFont typeface="Arial" pitchFamily="34" charset="0"/>
        <a:buChar char="•"/>
        <a:defRPr sz="2000" kern="1200">
          <a:solidFill>
            <a:schemeClr val="bg1"/>
          </a:solidFill>
          <a:latin typeface="+mn-lt"/>
          <a:ea typeface="+mn-ea"/>
          <a:cs typeface="+mn-cs"/>
        </a:defRPr>
      </a:lvl2pPr>
      <a:lvl3pPr marL="1143000" indent="4763" algn="l" defTabSz="914400" rtl="0" eaLnBrk="1" latinLnBrk="0" hangingPunct="1">
        <a:spcBef>
          <a:spcPct val="20000"/>
        </a:spcBef>
        <a:buFont typeface="Arial" pitchFamily="34" charset="0"/>
        <a:buNone/>
        <a:defRPr sz="1800" kern="1200">
          <a:solidFill>
            <a:schemeClr val="bg1"/>
          </a:solidFill>
          <a:latin typeface="Courier New" pitchFamily="49" charset="0"/>
          <a:ea typeface="+mn-ea"/>
          <a:cs typeface="Courier New" pitchFamily="49"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021001"/>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1" r:id="rId12"/>
    <p:sldLayoutId id="2147483745" r:id="rId13"/>
    <p:sldLayoutId id="2147483751" r:id="rId14"/>
    <p:sldLayoutId id="2147483863" r:id="rId15"/>
    <p:sldLayoutId id="2147483864" r:id="rId16"/>
    <p:sldLayoutId id="2147483865" r:id="rId17"/>
    <p:sldLayoutId id="2147483867" r:id="rId18"/>
    <p:sldLayoutId id="2147483869" r:id="rId19"/>
    <p:sldLayoutId id="2147483870" r:id="rId20"/>
    <p:sldLayoutId id="2147483873" r:id="rId21"/>
    <p:sldLayoutId id="2147483874" r:id="rId2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2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2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2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2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2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842087"/>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9" r:id="rId12"/>
    <p:sldLayoutId id="2147483790" r:id="rId13"/>
    <p:sldLayoutId id="2147483792" r:id="rId14"/>
    <p:sldLayoutId id="2147483820" r:id="rId15"/>
    <p:sldLayoutId id="2147483821" r:id="rId16"/>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9"/>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20"/>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20"/>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0"/>
            <a:ext cx="11176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8"/>
            <a:ext cx="11176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4608014"/>
      </p:ext>
    </p:extLst>
  </p:cSld>
  <p:clrMap bg1="dk1" tx1="lt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6" r:id="rId12"/>
    <p:sldLayoutId id="2147483847" r:id="rId13"/>
    <p:sldLayoutId id="2147483849" r:id="rId14"/>
    <p:sldLayoutId id="2147483861" r:id="rId15"/>
  </p:sldLayoutIdLst>
  <p:transition>
    <p:fade/>
  </p:transition>
  <p:txStyles>
    <p:titleStyle>
      <a:lvl1pPr algn="l" defTabSz="685772" rtl="0" eaLnBrk="1" latinLnBrk="0" hangingPunct="1">
        <a:lnSpc>
          <a:spcPct val="90000"/>
        </a:lnSpc>
        <a:spcBef>
          <a:spcPct val="0"/>
        </a:spcBef>
        <a:buNone/>
        <a:defRPr lang="en-US" sz="3600" b="0"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8"/>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9"/>
        </a:buBlip>
        <a:defRPr sz="2100"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9"/>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9"/>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9"/>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847334"/>
      </p:ext>
    </p:extLst>
  </p:cSld>
  <p:clrMap bg1="dk1" tx1="lt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8" r:id="rId12"/>
    <p:sldLayoutId id="2147483890" r:id="rId13"/>
    <p:sldLayoutId id="2147483897" r:id="rId14"/>
    <p:sldLayoutId id="2147483898" r:id="rId15"/>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8"/>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9"/>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9"/>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91"/>
            <a:ext cx="11176000" cy="373949"/>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12880"/>
            <a:ext cx="11176000" cy="1201483"/>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459408"/>
      </p:ext>
    </p:extLst>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6" r:id="rId13"/>
    <p:sldLayoutId id="2147483917" r:id="rId14"/>
    <p:sldLayoutId id="2147483918" r:id="rId15"/>
    <p:sldLayoutId id="2147483919" r:id="rId16"/>
    <p:sldLayoutId id="2147483920" r:id="rId17"/>
  </p:sldLayoutIdLst>
  <p:transition>
    <p:fade/>
  </p:transition>
  <p:txStyles>
    <p:titleStyle>
      <a:lvl1pPr algn="l" defTabSz="514329" rtl="0" eaLnBrk="1" latinLnBrk="0" hangingPunct="1">
        <a:lnSpc>
          <a:spcPct val="90000"/>
        </a:lnSpc>
        <a:spcBef>
          <a:spcPct val="0"/>
        </a:spcBef>
        <a:buNone/>
        <a:defRPr lang="en-US" sz="2700" b="0" kern="1200" cap="none" spc="-8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23242" indent="-223242" algn="l" defTabSz="514329" rtl="0" eaLnBrk="1" latinLnBrk="0" hangingPunct="1">
        <a:lnSpc>
          <a:spcPct val="90000"/>
        </a:lnSpc>
        <a:spcBef>
          <a:spcPct val="20000"/>
        </a:spcBef>
        <a:buFontTx/>
        <a:buBlip>
          <a:blip r:embed="rId20"/>
        </a:buBlip>
        <a:defRPr sz="1800" kern="1200">
          <a:solidFill>
            <a:schemeClr val="tx1"/>
          </a:solidFill>
          <a:latin typeface="+mn-lt"/>
          <a:ea typeface="+mn-ea"/>
          <a:cs typeface="+mn-cs"/>
        </a:defRPr>
      </a:lvl1pPr>
      <a:lvl2pPr marL="514350" indent="-223242" algn="l" defTabSz="514329" rtl="0" eaLnBrk="1" latinLnBrk="0" hangingPunct="1">
        <a:lnSpc>
          <a:spcPct val="90000"/>
        </a:lnSpc>
        <a:spcBef>
          <a:spcPct val="20000"/>
        </a:spcBef>
        <a:buFontTx/>
        <a:buBlip>
          <a:blip r:embed="rId21"/>
        </a:buBlip>
        <a:defRPr sz="1575" kern="1200">
          <a:solidFill>
            <a:schemeClr val="tx1"/>
          </a:solidFill>
          <a:latin typeface="+mn-lt"/>
          <a:ea typeface="+mn-ea"/>
          <a:cs typeface="+mn-cs"/>
        </a:defRPr>
      </a:lvl2pPr>
      <a:lvl3pPr marL="708125" indent="-193775"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3pPr>
      <a:lvl4pPr marL="902792" indent="-194667"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4pPr>
      <a:lvl5pPr marL="1092101" indent="-189310" algn="l" defTabSz="514329" rtl="0" eaLnBrk="1" latinLnBrk="0" hangingPunct="1">
        <a:lnSpc>
          <a:spcPct val="90000"/>
        </a:lnSpc>
        <a:spcBef>
          <a:spcPct val="20000"/>
        </a:spcBef>
        <a:buFontTx/>
        <a:buBlip>
          <a:blip r:embed="rId21"/>
        </a:buBlip>
        <a:defRPr sz="1350" kern="1200">
          <a:solidFill>
            <a:schemeClr val="tx1"/>
          </a:solidFill>
          <a:latin typeface="+mn-lt"/>
          <a:ea typeface="+mn-ea"/>
          <a:cs typeface="+mn-cs"/>
        </a:defRPr>
      </a:lvl5pPr>
      <a:lvl6pPr marL="1414406"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57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735"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01" indent="-128582" algn="l" defTabSz="51432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29" rtl="0" eaLnBrk="1" latinLnBrk="0" hangingPunct="1">
        <a:defRPr sz="1013" kern="1200">
          <a:solidFill>
            <a:schemeClr val="tx1"/>
          </a:solidFill>
          <a:latin typeface="+mn-lt"/>
          <a:ea typeface="+mn-ea"/>
          <a:cs typeface="+mn-cs"/>
        </a:defRPr>
      </a:lvl1pPr>
      <a:lvl2pPr marL="257165" algn="l" defTabSz="514329" rtl="0" eaLnBrk="1" latinLnBrk="0" hangingPunct="1">
        <a:defRPr sz="1013" kern="1200">
          <a:solidFill>
            <a:schemeClr val="tx1"/>
          </a:solidFill>
          <a:latin typeface="+mn-lt"/>
          <a:ea typeface="+mn-ea"/>
          <a:cs typeface="+mn-cs"/>
        </a:defRPr>
      </a:lvl2pPr>
      <a:lvl3pPr marL="514329" algn="l" defTabSz="514329" rtl="0" eaLnBrk="1" latinLnBrk="0" hangingPunct="1">
        <a:defRPr sz="1013" kern="1200">
          <a:solidFill>
            <a:schemeClr val="tx1"/>
          </a:solidFill>
          <a:latin typeface="+mn-lt"/>
          <a:ea typeface="+mn-ea"/>
          <a:cs typeface="+mn-cs"/>
        </a:defRPr>
      </a:lvl3pPr>
      <a:lvl4pPr marL="771494" algn="l" defTabSz="514329" rtl="0" eaLnBrk="1" latinLnBrk="0" hangingPunct="1">
        <a:defRPr sz="1013" kern="1200">
          <a:solidFill>
            <a:schemeClr val="tx1"/>
          </a:solidFill>
          <a:latin typeface="+mn-lt"/>
          <a:ea typeface="+mn-ea"/>
          <a:cs typeface="+mn-cs"/>
        </a:defRPr>
      </a:lvl4pPr>
      <a:lvl5pPr marL="1028659" algn="l" defTabSz="514329" rtl="0" eaLnBrk="1" latinLnBrk="0" hangingPunct="1">
        <a:defRPr sz="1013" kern="1200">
          <a:solidFill>
            <a:schemeClr val="tx1"/>
          </a:solidFill>
          <a:latin typeface="+mn-lt"/>
          <a:ea typeface="+mn-ea"/>
          <a:cs typeface="+mn-cs"/>
        </a:defRPr>
      </a:lvl5pPr>
      <a:lvl6pPr marL="1285824" algn="l" defTabSz="514329" rtl="0" eaLnBrk="1" latinLnBrk="0" hangingPunct="1">
        <a:defRPr sz="1013" kern="1200">
          <a:solidFill>
            <a:schemeClr val="tx1"/>
          </a:solidFill>
          <a:latin typeface="+mn-lt"/>
          <a:ea typeface="+mn-ea"/>
          <a:cs typeface="+mn-cs"/>
        </a:defRPr>
      </a:lvl6pPr>
      <a:lvl7pPr marL="1542989" algn="l" defTabSz="514329" rtl="0" eaLnBrk="1" latinLnBrk="0" hangingPunct="1">
        <a:defRPr sz="1013" kern="1200">
          <a:solidFill>
            <a:schemeClr val="tx1"/>
          </a:solidFill>
          <a:latin typeface="+mn-lt"/>
          <a:ea typeface="+mn-ea"/>
          <a:cs typeface="+mn-cs"/>
        </a:defRPr>
      </a:lvl7pPr>
      <a:lvl8pPr marL="1800153" algn="l" defTabSz="514329" rtl="0" eaLnBrk="1" latinLnBrk="0" hangingPunct="1">
        <a:defRPr sz="1013" kern="1200">
          <a:solidFill>
            <a:schemeClr val="tx1"/>
          </a:solidFill>
          <a:latin typeface="+mn-lt"/>
          <a:ea typeface="+mn-ea"/>
          <a:cs typeface="+mn-cs"/>
        </a:defRPr>
      </a:lvl8pPr>
      <a:lvl9pPr marL="2057318" algn="l" defTabSz="514329" rtl="0" eaLnBrk="1" latinLnBrk="0" hangingPunct="1">
        <a:defRPr sz="1013"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608671"/>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6" r:id="rId13"/>
    <p:sldLayoutId id="2147483938" r:id="rId14"/>
    <p:sldLayoutId id="2147483945" r:id="rId15"/>
    <p:sldLayoutId id="2147483946" r:id="rId16"/>
    <p:sldLayoutId id="2147483947" r:id="rId17"/>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20"/>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21"/>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21"/>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spreadsheets/d/1uO5Miggiwwglb6KBO3OmC9eOLs7bV8Pgb3-CZt5uFVc/edit#gid=0" TargetMode="External"/><Relationship Id="rId2" Type="http://schemas.openxmlformats.org/officeDocument/2006/relationships/notesSlide" Target="../notesSlides/notesSlide2.xml"/><Relationship Id="rId1" Type="http://schemas.openxmlformats.org/officeDocument/2006/relationships/slideLayout" Target="../slideLayouts/slideLayout23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69.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9.png"/><Relationship Id="rId2" Type="http://schemas.openxmlformats.org/officeDocument/2006/relationships/image" Target="../media/image20.png"/><Relationship Id="rId1" Type="http://schemas.openxmlformats.org/officeDocument/2006/relationships/slideLayout" Target="../slideLayouts/slideLayout188.xml"/><Relationship Id="rId6" Type="http://schemas.openxmlformats.org/officeDocument/2006/relationships/image" Target="../media/image23.png"/><Relationship Id="rId5" Type="http://schemas.openxmlformats.org/officeDocument/2006/relationships/image" Target="../media/image57.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5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5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1.png"/><Relationship Id="rId1" Type="http://schemas.openxmlformats.org/officeDocument/2006/relationships/slideLayout" Target="../slideLayouts/slideLayout51.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1.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0.PNG"/><Relationship Id="rId1" Type="http://schemas.openxmlformats.org/officeDocument/2006/relationships/slideLayout" Target="../slideLayouts/slideLayout5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0.PNG"/><Relationship Id="rId1" Type="http://schemas.openxmlformats.org/officeDocument/2006/relationships/slideLayout" Target="../slideLayouts/slideLayout51.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34.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50.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34.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50.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hyperlink" Target="http://www.analog.com/en/design-center/design-tools-and-calculators/ltspice-simulator.html" TargetMode="External"/><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hyperlink" Target="https://content.byui.edu/file/886a18ca-b656-47f6-a0ab-e340267fe0f5/1/MATLAB%20Installation%20Instructions.docx"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46.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1.png"/><Relationship Id="rId1" Type="http://schemas.openxmlformats.org/officeDocument/2006/relationships/slideLayout" Target="../slideLayouts/slideLayout55.xml"/><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31.png"/><Relationship Id="rId1" Type="http://schemas.openxmlformats.org/officeDocument/2006/relationships/slideLayout" Target="../slideLayouts/slideLayout130.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17.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30.PNG"/><Relationship Id="rId1" Type="http://schemas.openxmlformats.org/officeDocument/2006/relationships/slideLayout" Target="../slideLayouts/slideLayout135.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51.png"/><Relationship Id="rId1" Type="http://schemas.openxmlformats.org/officeDocument/2006/relationships/slideLayout" Target="../slideLayouts/slideLayout1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tudent.iclicker.com/#/login" TargetMode="External"/><Relationship Id="rId2" Type="http://schemas.openxmlformats.org/officeDocument/2006/relationships/notesSlide" Target="../notesSlides/notesSlide4.xml"/><Relationship Id="rId1" Type="http://schemas.openxmlformats.org/officeDocument/2006/relationships/slideLayout" Target="../slideLayouts/slideLayout72.xml"/><Relationship Id="rId4" Type="http://schemas.openxmlformats.org/officeDocument/2006/relationships/hyperlink" Target="https://www.iclicker.com/student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10.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3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hyperlink" Target="https://www.youtube.com/watch?v=Kq65aAYCHOw" TargetMode="Externa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9.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9.xml"/></Relationships>
</file>

<file path=ppt/slides/_rels/slide58.xml.rels><?xml version="1.0" encoding="UTF-8" standalone="yes"?>
<Relationships xmlns="http://schemas.openxmlformats.org/package/2006/relationships"><Relationship Id="rId3" Type="http://schemas.openxmlformats.org/officeDocument/2006/relationships/hyperlink" Target="https://upload.wikimedia.org/wikipedia/commons/8/89/Unfasor.gif" TargetMode="External"/><Relationship Id="rId2" Type="http://schemas.openxmlformats.org/officeDocument/2006/relationships/image" Target="../media/image92.png"/><Relationship Id="rId1" Type="http://schemas.openxmlformats.org/officeDocument/2006/relationships/slideLayout" Target="../slideLayouts/slideLayout10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content.byui.edu/file/d3969f54-eb76-4db7-80ec-b8713cf8bf22/1/Rob%20Eaton%20Helpful%20Resource%20List.docx" TargetMode="External"/><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6.PNG"/><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https://content.byui.edu/items/5c5c9a9d-53fb-4ab9-be1c-ac951f9e9d9d/1/" TargetMode="External"/><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9115" y="748324"/>
            <a:ext cx="9069101" cy="1523495"/>
          </a:xfrm>
        </p:spPr>
        <p:txBody>
          <a:bodyPr/>
          <a:lstStyle/>
          <a:p>
            <a:r>
              <a:rPr lang="en-US" dirty="0"/>
              <a:t>ECEN 350</a:t>
            </a:r>
            <a:br>
              <a:rPr lang="en-US" dirty="0"/>
            </a:br>
            <a:r>
              <a:rPr lang="en-US" dirty="0"/>
              <a:t>Electronic Devices and Circuits </a:t>
            </a:r>
          </a:p>
        </p:txBody>
      </p:sp>
      <p:sp>
        <p:nvSpPr>
          <p:cNvPr id="4" name="Rectangle 3"/>
          <p:cNvSpPr/>
          <p:nvPr/>
        </p:nvSpPr>
        <p:spPr>
          <a:xfrm>
            <a:off x="640449" y="3477605"/>
            <a:ext cx="8350086" cy="707886"/>
          </a:xfrm>
          <a:prstGeom prst="rect">
            <a:avLst/>
          </a:prstGeom>
        </p:spPr>
        <p:txBody>
          <a:bodyPr wrap="square">
            <a:spAutoFit/>
          </a:bodyPr>
          <a:lstStyle/>
          <a:p>
            <a:r>
              <a:rPr lang="en-US" sz="40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Introduction and Circuit Analysis Review</a:t>
            </a:r>
            <a:endParaRPr lang="en-US" sz="4000" dirty="0"/>
          </a:p>
        </p:txBody>
      </p:sp>
    </p:spTree>
    <p:extLst>
      <p:ext uri="{BB962C8B-B14F-4D97-AF65-F5344CB8AC3E}">
        <p14:creationId xmlns:p14="http://schemas.microsoft.com/office/powerpoint/2010/main" val="19252729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001818" y="1192"/>
            <a:ext cx="5569527" cy="617167"/>
          </a:xfrm>
        </p:spPr>
        <p:txBody>
          <a:bodyPr/>
          <a:lstStyle/>
          <a:p>
            <a:r>
              <a:rPr lang="en-US" sz="4000" dirty="0"/>
              <a:t>Remote Attendance Issues</a:t>
            </a:r>
          </a:p>
        </p:txBody>
      </p:sp>
      <p:sp>
        <p:nvSpPr>
          <p:cNvPr id="7" name="Rectangle 6"/>
          <p:cNvSpPr/>
          <p:nvPr/>
        </p:nvSpPr>
        <p:spPr>
          <a:xfrm>
            <a:off x="230909" y="757800"/>
            <a:ext cx="11730182"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w="0"/>
                <a:solidFill>
                  <a:prstClr val="black"/>
                </a:solidFill>
                <a:effectLst/>
                <a:uLnTx/>
                <a:uFillTx/>
                <a:latin typeface="Cambria" panose="02040503050406030204"/>
                <a:ea typeface="Cambria Math" panose="02040503050406030204" pitchFamily="18" charset="0"/>
                <a:cs typeface="Arial" panose="020B0604020202020204" pitchFamily="34" charset="0"/>
              </a:rPr>
              <a:t>In previous semesters Remote (Zoom) attendees statistically do worse grade wise that than in-class attendees.</a:t>
            </a: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Yet Remote (Zoom) attendees that exhibit self-regulation have been quite successful.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Choose wisely regarding whether to attend in-class or remote.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Learning to be effective in remote meetings is becoming an important life skill.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Please attend remote if you are ill and/or contagious.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mbria" panose="02040503050406030204"/>
                <a:ea typeface="+mn-ea"/>
                <a:cs typeface="+mn-cs"/>
              </a:rPr>
              <a:t>Remote Class Attendance Success Tips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sng"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Remote attendees participate as if they were physically present, meaning turning cameras on, while muting microphones when not speaking in order to minimize audio interference.</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Remote attendees abide by the CES Honor Code, which includes the BYUI-Idaho Dress and Grooming Standards. The CES Honor code applies to all enrolled students both on and off campus.</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Remote attendees take personal responsibility to minimize unnecessary distractions, along with multitasking (task swapping) during class meetings.</a:t>
            </a:r>
          </a:p>
        </p:txBody>
      </p:sp>
    </p:spTree>
    <p:extLst>
      <p:ext uri="{BB962C8B-B14F-4D97-AF65-F5344CB8AC3E}">
        <p14:creationId xmlns:p14="http://schemas.microsoft.com/office/powerpoint/2010/main" val="180618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anim calcmode="lin" valueType="num">
                                      <p:cBhvr additive="base">
                                        <p:cTn id="25"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anim calcmode="lin" valueType="num">
                                      <p:cBhvr additive="base">
                                        <p:cTn id="29"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anim calcmode="lin" valueType="num">
                                      <p:cBhvr additive="base">
                                        <p:cTn id="35"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6" end="16"/>
                                            </p:txEl>
                                          </p:spTgt>
                                        </p:tgtEl>
                                        <p:attrNameLst>
                                          <p:attrName>style.visibility</p:attrName>
                                        </p:attrNameLst>
                                      </p:cBhvr>
                                      <p:to>
                                        <p:strVal val="visible"/>
                                      </p:to>
                                    </p:set>
                                    <p:anim calcmode="lin" valueType="num">
                                      <p:cBhvr additive="base">
                                        <p:cTn id="41"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756455" y="-18472"/>
            <a:ext cx="4486124" cy="609600"/>
          </a:xfrm>
        </p:spPr>
        <p:txBody>
          <a:bodyPr/>
          <a:lstStyle/>
          <a:p>
            <a:r>
              <a:rPr lang="en-US" sz="4000" dirty="0"/>
              <a:t>Cheating/Plagiarism</a:t>
            </a:r>
          </a:p>
        </p:txBody>
      </p:sp>
      <p:sp>
        <p:nvSpPr>
          <p:cNvPr id="7" name="Rectangle 6"/>
          <p:cNvSpPr/>
          <p:nvPr/>
        </p:nvSpPr>
        <p:spPr>
          <a:xfrm>
            <a:off x="83127" y="601970"/>
            <a:ext cx="11924146"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100% of BYU-I Students that knowingly cheat in their classes regret or will regret their cheating.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Demonstrating integrity and trustworthiness is of more importance than any letter grade you get in any college class.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“Today I am going to give you two examinations: one on circuit analysis (trigonometry) and one on honesty. I hope you will pass them both. But if you must fail one, let it be circuit analysis (trigonometry). For there are many good people in the world today who cannot pass an examination on circuit analysis (trigonometry), but there are no good people in the world today who cannot pass an examination on honesty”. Paraphrased from “As a Man Soweth” by L. Tom Perry, April 1976 General Conference.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People cheat to get ahead, but ironically end up further behind in the long term. Be wise!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First item on the CES Honor Code is “Be Honest”.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Plagiarism – Putting your name on someone else’s work. This is Academic Dishonesty.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Wingdings" panose="05000000000000000000" pitchFamily="2" charset="2"/>
              <a:buChar char="Ø"/>
              <a:defRPr/>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In the past, some have used paid on-line services to solve most of their homework problems. While you are encouraged to ask for help when needed, you can’t become proficient by having someone else do your work.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HW and Lab keys available one day after due date and a submission. Canvas records when you download documents.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Once you have downloaded a HW or Lab key,  you are no </a:t>
            </a:r>
            <a: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longer eligible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to submit that assignment.</a:t>
            </a:r>
          </a:p>
        </p:txBody>
      </p:sp>
    </p:spTree>
    <p:extLst>
      <p:ext uri="{BB962C8B-B14F-4D97-AF65-F5344CB8AC3E}">
        <p14:creationId xmlns:p14="http://schemas.microsoft.com/office/powerpoint/2010/main" val="35349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anim calcmode="lin" valueType="num">
                                      <p:cBhvr additive="base">
                                        <p:cTn id="1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 calcmode="lin" valueType="num">
                                      <p:cBhvr additive="base">
                                        <p:cTn id="1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 calcmode="lin" valueType="num">
                                      <p:cBhvr additive="base">
                                        <p:cTn id="23"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anim calcmode="lin" valueType="num">
                                      <p:cBhvr additive="base">
                                        <p:cTn id="2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anim calcmode="lin" valueType="num">
                                      <p:cBhvr additive="base">
                                        <p:cTn id="3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anim calcmode="lin" valueType="num">
                                      <p:cBhvr additive="base">
                                        <p:cTn id="41"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anim calcmode="lin" valueType="num">
                                      <p:cBhvr additive="base">
                                        <p:cTn id="47"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178132" y="-23759"/>
            <a:ext cx="11291902" cy="563244"/>
          </a:xfrm>
        </p:spPr>
        <p:txBody>
          <a:bodyPr/>
          <a:lstStyle/>
          <a:p>
            <a:r>
              <a:rPr lang="en-US" sz="4000" dirty="0"/>
              <a:t> Microcontroller Circuit Example</a:t>
            </a:r>
          </a:p>
        </p:txBody>
      </p:sp>
      <p:sp>
        <p:nvSpPr>
          <p:cNvPr id="7" name="Rectangle 6"/>
          <p:cNvSpPr/>
          <p:nvPr/>
        </p:nvSpPr>
        <p:spPr>
          <a:xfrm>
            <a:off x="96253" y="611370"/>
            <a:ext cx="11777592" cy="58785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endPar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Aft>
                <a:spcPts val="0"/>
              </a:spcAft>
              <a:buClr>
                <a:srgbClr val="4E5B6F"/>
              </a:buClr>
              <a:buFont typeface="Wingdings" panose="05000000000000000000" pitchFamily="2" charset="2"/>
              <a:buChar char="Ø"/>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Schematics are somewhat like a foreign language, that electrical and computer engineers need to learn to speak.</a:t>
            </a:r>
          </a:p>
        </p:txBody>
      </p:sp>
      <p:pic>
        <p:nvPicPr>
          <p:cNvPr id="9" name="Picture 8">
            <a:extLst>
              <a:ext uri="{FF2B5EF4-FFF2-40B4-BE49-F238E27FC236}">
                <a16:creationId xmlns:a16="http://schemas.microsoft.com/office/drawing/2014/main" id="{C3740C66-8784-4967-8EF9-03408135D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46" y="667808"/>
            <a:ext cx="9875348" cy="5412149"/>
          </a:xfrm>
          <a:prstGeom prst="rect">
            <a:avLst/>
          </a:prstGeom>
        </p:spPr>
      </p:pic>
      <p:sp>
        <p:nvSpPr>
          <p:cNvPr id="5" name="TextBox 4">
            <a:extLst>
              <a:ext uri="{FF2B5EF4-FFF2-40B4-BE49-F238E27FC236}">
                <a16:creationId xmlns:a16="http://schemas.microsoft.com/office/drawing/2014/main" id="{1ABD1C07-4ED3-4CCD-99F0-9DD8BFF61B21}"/>
              </a:ext>
            </a:extLst>
          </p:cNvPr>
          <p:cNvSpPr txBox="1"/>
          <p:nvPr/>
        </p:nvSpPr>
        <p:spPr>
          <a:xfrm>
            <a:off x="887646" y="725239"/>
            <a:ext cx="3293979" cy="369332"/>
          </a:xfrm>
          <a:prstGeom prst="rect">
            <a:avLst/>
          </a:prstGeom>
          <a:noFill/>
        </p:spPr>
        <p:txBody>
          <a:bodyPr wrap="none" rtlCol="0">
            <a:spAutoFit/>
          </a:bodyPr>
          <a:lstStyle/>
          <a:p>
            <a:r>
              <a:rPr lang="en-US" dirty="0">
                <a:solidFill>
                  <a:schemeClr val="bg1"/>
                </a:solidFill>
              </a:rPr>
              <a:t>Temperature Controlled DC Fan</a:t>
            </a:r>
          </a:p>
        </p:txBody>
      </p:sp>
      <p:sp>
        <p:nvSpPr>
          <p:cNvPr id="10" name="TextBox 9">
            <a:extLst>
              <a:ext uri="{FF2B5EF4-FFF2-40B4-BE49-F238E27FC236}">
                <a16:creationId xmlns:a16="http://schemas.microsoft.com/office/drawing/2014/main" id="{22C2D052-71CA-4C9A-B1A0-FD0C37DF0A25}"/>
              </a:ext>
            </a:extLst>
          </p:cNvPr>
          <p:cNvSpPr txBox="1"/>
          <p:nvPr/>
        </p:nvSpPr>
        <p:spPr>
          <a:xfrm>
            <a:off x="9827808" y="3512001"/>
            <a:ext cx="1071384" cy="461665"/>
          </a:xfrm>
          <a:prstGeom prst="rect">
            <a:avLst/>
          </a:prstGeom>
          <a:noFill/>
        </p:spPr>
        <p:txBody>
          <a:bodyPr wrap="none" rtlCol="0">
            <a:spAutoFit/>
          </a:bodyPr>
          <a:lstStyle/>
          <a:p>
            <a:r>
              <a:rPr lang="en-US" sz="1200" dirty="0">
                <a:solidFill>
                  <a:schemeClr val="bg1"/>
                </a:solidFill>
              </a:rPr>
              <a:t>Temperature </a:t>
            </a:r>
          </a:p>
          <a:p>
            <a:r>
              <a:rPr lang="en-US" sz="1200" dirty="0">
                <a:solidFill>
                  <a:schemeClr val="bg1"/>
                </a:solidFill>
              </a:rPr>
              <a:t>     Sensor</a:t>
            </a:r>
          </a:p>
        </p:txBody>
      </p:sp>
      <p:sp>
        <p:nvSpPr>
          <p:cNvPr id="11" name="TextBox 10">
            <a:extLst>
              <a:ext uri="{FF2B5EF4-FFF2-40B4-BE49-F238E27FC236}">
                <a16:creationId xmlns:a16="http://schemas.microsoft.com/office/drawing/2014/main" id="{2E2C9F78-C785-4647-8927-3B78C318D1AC}"/>
              </a:ext>
            </a:extLst>
          </p:cNvPr>
          <p:cNvSpPr txBox="1"/>
          <p:nvPr/>
        </p:nvSpPr>
        <p:spPr>
          <a:xfrm>
            <a:off x="7944756" y="4369628"/>
            <a:ext cx="470000" cy="276999"/>
          </a:xfrm>
          <a:prstGeom prst="rect">
            <a:avLst/>
          </a:prstGeom>
          <a:noFill/>
        </p:spPr>
        <p:txBody>
          <a:bodyPr wrap="none" rtlCol="0">
            <a:spAutoFit/>
          </a:bodyPr>
          <a:lstStyle/>
          <a:p>
            <a:r>
              <a:rPr lang="en-US" sz="1200" dirty="0">
                <a:solidFill>
                  <a:schemeClr val="bg1"/>
                </a:solidFill>
              </a:rPr>
              <a:t>ADC</a:t>
            </a:r>
          </a:p>
        </p:txBody>
      </p:sp>
      <p:sp>
        <p:nvSpPr>
          <p:cNvPr id="12" name="TextBox 11">
            <a:extLst>
              <a:ext uri="{FF2B5EF4-FFF2-40B4-BE49-F238E27FC236}">
                <a16:creationId xmlns:a16="http://schemas.microsoft.com/office/drawing/2014/main" id="{4715A28C-50E8-491F-B0D5-18A891A75203}"/>
              </a:ext>
            </a:extLst>
          </p:cNvPr>
          <p:cNvSpPr txBox="1"/>
          <p:nvPr/>
        </p:nvSpPr>
        <p:spPr>
          <a:xfrm>
            <a:off x="3773312" y="3373502"/>
            <a:ext cx="1217321" cy="276999"/>
          </a:xfrm>
          <a:prstGeom prst="rect">
            <a:avLst/>
          </a:prstGeom>
          <a:noFill/>
        </p:spPr>
        <p:txBody>
          <a:bodyPr wrap="none" rtlCol="0">
            <a:spAutoFit/>
          </a:bodyPr>
          <a:lstStyle/>
          <a:p>
            <a:r>
              <a:rPr lang="en-US" sz="1200" dirty="0">
                <a:solidFill>
                  <a:schemeClr val="bg1"/>
                </a:solidFill>
              </a:rPr>
              <a:t>Microcontroller</a:t>
            </a:r>
          </a:p>
        </p:txBody>
      </p:sp>
      <p:sp>
        <p:nvSpPr>
          <p:cNvPr id="13" name="TextBox 12">
            <a:extLst>
              <a:ext uri="{FF2B5EF4-FFF2-40B4-BE49-F238E27FC236}">
                <a16:creationId xmlns:a16="http://schemas.microsoft.com/office/drawing/2014/main" id="{5E48A614-F951-41B5-B235-DE761698850C}"/>
              </a:ext>
            </a:extLst>
          </p:cNvPr>
          <p:cNvSpPr txBox="1"/>
          <p:nvPr/>
        </p:nvSpPr>
        <p:spPr>
          <a:xfrm>
            <a:off x="125650" y="3900865"/>
            <a:ext cx="960519" cy="461665"/>
          </a:xfrm>
          <a:prstGeom prst="rect">
            <a:avLst/>
          </a:prstGeom>
          <a:noFill/>
        </p:spPr>
        <p:txBody>
          <a:bodyPr wrap="none" rtlCol="0">
            <a:spAutoFit/>
          </a:bodyPr>
          <a:lstStyle/>
          <a:p>
            <a:r>
              <a:rPr lang="en-US" sz="1200" dirty="0">
                <a:solidFill>
                  <a:schemeClr val="bg1"/>
                </a:solidFill>
              </a:rPr>
              <a:t>Mechanical </a:t>
            </a:r>
          </a:p>
          <a:p>
            <a:r>
              <a:rPr lang="en-US" sz="1200" dirty="0">
                <a:solidFill>
                  <a:schemeClr val="bg1"/>
                </a:solidFill>
              </a:rPr>
              <a:t>      Relay</a:t>
            </a:r>
          </a:p>
        </p:txBody>
      </p:sp>
      <p:sp>
        <p:nvSpPr>
          <p:cNvPr id="14" name="TextBox 13">
            <a:extLst>
              <a:ext uri="{FF2B5EF4-FFF2-40B4-BE49-F238E27FC236}">
                <a16:creationId xmlns:a16="http://schemas.microsoft.com/office/drawing/2014/main" id="{CF659279-FFFE-44F0-8643-20F866765F4B}"/>
              </a:ext>
            </a:extLst>
          </p:cNvPr>
          <p:cNvSpPr txBox="1"/>
          <p:nvPr/>
        </p:nvSpPr>
        <p:spPr>
          <a:xfrm>
            <a:off x="282166" y="3213921"/>
            <a:ext cx="647485" cy="276999"/>
          </a:xfrm>
          <a:prstGeom prst="rect">
            <a:avLst/>
          </a:prstGeom>
          <a:noFill/>
        </p:spPr>
        <p:txBody>
          <a:bodyPr wrap="none" rtlCol="0">
            <a:spAutoFit/>
          </a:bodyPr>
          <a:lstStyle/>
          <a:p>
            <a:r>
              <a:rPr lang="en-US" sz="1200" dirty="0">
                <a:solidFill>
                  <a:schemeClr val="bg1"/>
                </a:solidFill>
              </a:rPr>
              <a:t>DC Fan</a:t>
            </a:r>
          </a:p>
        </p:txBody>
      </p:sp>
      <p:sp>
        <p:nvSpPr>
          <p:cNvPr id="15" name="TextBox 14">
            <a:extLst>
              <a:ext uri="{FF2B5EF4-FFF2-40B4-BE49-F238E27FC236}">
                <a16:creationId xmlns:a16="http://schemas.microsoft.com/office/drawing/2014/main" id="{F19E77C3-8F58-4567-89B5-4DA7E97D08E7}"/>
              </a:ext>
            </a:extLst>
          </p:cNvPr>
          <p:cNvSpPr txBox="1"/>
          <p:nvPr/>
        </p:nvSpPr>
        <p:spPr>
          <a:xfrm>
            <a:off x="5091157" y="1997972"/>
            <a:ext cx="540084" cy="461665"/>
          </a:xfrm>
          <a:prstGeom prst="rect">
            <a:avLst/>
          </a:prstGeom>
          <a:noFill/>
        </p:spPr>
        <p:txBody>
          <a:bodyPr wrap="none" rtlCol="0">
            <a:spAutoFit/>
          </a:bodyPr>
          <a:lstStyle/>
          <a:p>
            <a:r>
              <a:rPr lang="en-US" sz="1200" dirty="0">
                <a:solidFill>
                  <a:schemeClr val="bg1"/>
                </a:solidFill>
              </a:rPr>
              <a:t>Trim </a:t>
            </a:r>
          </a:p>
          <a:p>
            <a:r>
              <a:rPr lang="en-US" sz="1200" dirty="0">
                <a:solidFill>
                  <a:schemeClr val="bg1"/>
                </a:solidFill>
              </a:rPr>
              <a:t> Pot</a:t>
            </a:r>
          </a:p>
        </p:txBody>
      </p:sp>
    </p:spTree>
    <p:extLst>
      <p:ext uri="{BB962C8B-B14F-4D97-AF65-F5344CB8AC3E}">
        <p14:creationId xmlns:p14="http://schemas.microsoft.com/office/powerpoint/2010/main" val="136620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18" end="18"/>
                                            </p:txEl>
                                          </p:spTgt>
                                        </p:tgtEl>
                                        <p:attrNameLst>
                                          <p:attrName>style.visibility</p:attrName>
                                        </p:attrNameLst>
                                      </p:cBhvr>
                                      <p:to>
                                        <p:strVal val="visible"/>
                                      </p:to>
                                    </p:set>
                                    <p:anim calcmode="lin" valueType="num">
                                      <p:cBhvr additive="base">
                                        <p:cTn id="43" dur="500" fill="hold"/>
                                        <p:tgtEl>
                                          <p:spTgt spid="7">
                                            <p:txEl>
                                              <p:pRg st="18" end="1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653" y="213339"/>
            <a:ext cx="9215577" cy="533400"/>
          </a:xfrm>
        </p:spPr>
        <p:txBody>
          <a:bodyPr>
            <a:noAutofit/>
          </a:bodyPr>
          <a:lstStyle/>
          <a:p>
            <a:pPr algn="ctr"/>
            <a:r>
              <a:rPr lang="en-US" sz="4000" dirty="0">
                <a:gradFill>
                  <a:gsLst>
                    <a:gs pos="14000">
                      <a:schemeClr val="accent5"/>
                    </a:gs>
                    <a:gs pos="64000">
                      <a:schemeClr val="tx2"/>
                    </a:gs>
                    <a:gs pos="100000">
                      <a:schemeClr val="tx2"/>
                    </a:gs>
                  </a:gsLst>
                  <a:lin ang="16200000" scaled="1"/>
                </a:gradFill>
                <a:cs typeface="Arial" panose="020B0604020202020204" pitchFamily="34" charset="0"/>
              </a:rPr>
              <a:t>ECEN 350 - DC Power Supply Project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41" y="1384733"/>
            <a:ext cx="10058400" cy="4856009"/>
          </a:xfrm>
          <a:prstGeom prst="rect">
            <a:avLst/>
          </a:prstGeom>
        </p:spPr>
      </p:pic>
    </p:spTree>
    <p:extLst>
      <p:ext uri="{BB962C8B-B14F-4D97-AF65-F5344CB8AC3E}">
        <p14:creationId xmlns:p14="http://schemas.microsoft.com/office/powerpoint/2010/main" val="2718303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115" y="0"/>
            <a:ext cx="8587987" cy="533400"/>
          </a:xfrm>
        </p:spPr>
        <p:txBody>
          <a:bodyPr>
            <a:noAutofit/>
          </a:bodyPr>
          <a:lstStyle/>
          <a:p>
            <a:pPr algn="ctr"/>
            <a:r>
              <a:rPr lang="en-US" sz="4000" dirty="0"/>
              <a:t>Simplified 741 IC Op-Amp Schematic</a:t>
            </a:r>
          </a:p>
        </p:txBody>
      </p:sp>
      <p:sp>
        <p:nvSpPr>
          <p:cNvPr id="8" name="Rectangle 7"/>
          <p:cNvSpPr/>
          <p:nvPr/>
        </p:nvSpPr>
        <p:spPr>
          <a:xfrm>
            <a:off x="117696" y="669664"/>
            <a:ext cx="11995842" cy="5405326"/>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741 op-amp utilizes bipolar</a:t>
            </a: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junction transistors, resistors, </a:t>
            </a:r>
          </a:p>
          <a:p>
            <a:pPr marR="0" lvl="0" algn="l" defTabSz="914400" rtl="0" eaLnBrk="1" fontAlgn="base" latinLnBrk="0" hangingPunct="1">
              <a:lnSpc>
                <a:spcPct val="107000"/>
              </a:lnSpc>
              <a:spcBef>
                <a:spcPts val="0"/>
              </a:spcBef>
              <a:spcAft>
                <a:spcPts val="0"/>
              </a:spcAft>
              <a:buClrTx/>
              <a:buSzTx/>
              <a:tabLst/>
              <a:defRPr/>
            </a:pP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diodes and a capacitor, all integrated into one silicon chip or IC, and</a:t>
            </a:r>
          </a:p>
          <a:p>
            <a:pPr marR="0" lvl="0" algn="l" defTabSz="914400" rtl="0" eaLnBrk="1" fontAlgn="base" latinLnBrk="0" hangingPunct="1">
              <a:lnSpc>
                <a:spcPct val="107000"/>
              </a:lnSpc>
              <a:spcBef>
                <a:spcPts val="0"/>
              </a:spcBef>
              <a:spcAft>
                <a:spcPts val="0"/>
              </a:spcAft>
              <a:buClrTx/>
              <a:buSzTx/>
              <a:tabLst/>
              <a:defRPr/>
            </a:pPr>
            <a:r>
              <a:rPr lang="en-US" dirty="0">
                <a:solidFill>
                  <a:srgbClr val="000000"/>
                </a:solidFill>
                <a:latin typeface="Cambria Math" panose="02040503050406030204" pitchFamily="18" charset="0"/>
                <a:ea typeface="Cambria Math" panose="02040503050406030204" pitchFamily="18" charset="0"/>
              </a:rPr>
              <a:t>c</a:t>
            </a:r>
            <a:r>
              <a:rPr lang="en-US" baseline="0" dirty="0">
                <a:solidFill>
                  <a:srgbClr val="000000"/>
                </a:solidFill>
                <a:latin typeface="Cambria Math" panose="02040503050406030204" pitchFamily="18" charset="0"/>
                <a:ea typeface="Cambria Math" panose="02040503050406030204" pitchFamily="18" charset="0"/>
              </a:rPr>
              <a:t>osting less</a:t>
            </a:r>
            <a:r>
              <a:rPr lang="en-US" dirty="0">
                <a:solidFill>
                  <a:srgbClr val="000000"/>
                </a:solidFill>
                <a:latin typeface="Cambria Math" panose="02040503050406030204" pitchFamily="18" charset="0"/>
                <a:ea typeface="Cambria Math" panose="02040503050406030204" pitchFamily="18" charset="0"/>
              </a:rPr>
              <a:t> that $1.00 in quantity</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indent="-285750" fontAlgn="base">
              <a:lnSpc>
                <a:spcPct val="107000"/>
              </a:lnSpc>
              <a:buFont typeface="Arial" panose="020B0604020202020204" pitchFamily="34" charset="0"/>
              <a:buChar char="•"/>
              <a:defRPr/>
            </a:pPr>
            <a:r>
              <a:rPr lang="en-US" dirty="0">
                <a:solidFill>
                  <a:srgbClr val="000000"/>
                </a:solidFill>
                <a:latin typeface="Cambria Math" panose="02040503050406030204" pitchFamily="18" charset="0"/>
                <a:ea typeface="Cambria Math" panose="02040503050406030204" pitchFamily="18" charset="0"/>
              </a:rPr>
              <a:t>IC op-amps are </a:t>
            </a:r>
            <a:r>
              <a:rPr lang="en-US" dirty="0" err="1">
                <a:solidFill>
                  <a:srgbClr val="000000"/>
                </a:solidFill>
                <a:latin typeface="Cambria Math" panose="02040503050406030204" pitchFamily="18" charset="0"/>
                <a:ea typeface="Cambria Math" panose="02040503050406030204" pitchFamily="18" charset="0"/>
              </a:rPr>
              <a:t>umbiquitous</a:t>
            </a:r>
            <a:r>
              <a:rPr lang="en-US" dirty="0">
                <a:solidFill>
                  <a:srgbClr val="000000"/>
                </a:solidFill>
                <a:latin typeface="Cambria Math" panose="02040503050406030204" pitchFamily="18" charset="0"/>
                <a:ea typeface="Cambria Math" panose="02040503050406030204" pitchFamily="18" charset="0"/>
              </a:rPr>
              <a:t> in modern circuit designs. </a:t>
            </a:r>
          </a:p>
          <a:p>
            <a:pPr marL="285750" indent="-285750" fontAlgn="base">
              <a:lnSpc>
                <a:spcPct val="107000"/>
              </a:lnSpc>
              <a:buFont typeface="Arial" panose="020B0604020202020204" pitchFamily="34" charset="0"/>
              <a:buChar char="•"/>
              <a:defRP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lnSpc>
                <a:spcPct val="107000"/>
              </a:lnSpc>
              <a:buFont typeface="Arial" panose="020B0604020202020204" pitchFamily="34" charset="0"/>
              <a:buChar char="•"/>
              <a:defRPr/>
            </a:pPr>
            <a:r>
              <a:rPr lang="en-US" dirty="0">
                <a:solidFill>
                  <a:srgbClr val="000000"/>
                </a:solidFill>
                <a:latin typeface="Cambria Math" panose="02040503050406030204" pitchFamily="18" charset="0"/>
                <a:ea typeface="Cambria Math" panose="02040503050406030204" pitchFamily="18" charset="0"/>
              </a:rPr>
              <a:t>Op-amps are used for signal conditioning and buffering in microcontroller measurement applications</a:t>
            </a:r>
          </a:p>
          <a:p>
            <a:pPr fontAlgn="base">
              <a:lnSpc>
                <a:spcPct val="107000"/>
              </a:lnSpc>
              <a:defRPr/>
            </a:pPr>
            <a:r>
              <a:rPr lang="en-US" dirty="0">
                <a:solidFill>
                  <a:srgbClr val="000000"/>
                </a:solidFill>
                <a:latin typeface="Cambria Math" panose="02040503050406030204" pitchFamily="18" charset="0"/>
                <a:ea typeface="Cambria Math" panose="02040503050406030204" pitchFamily="18" charset="0"/>
              </a:rPr>
              <a:t> </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lang="en-US" dirty="0">
                <a:solidFill>
                  <a:srgbClr val="000000"/>
                </a:solidFill>
                <a:latin typeface="Cambria Math" panose="02040503050406030204" pitchFamily="18" charset="0"/>
                <a:ea typeface="Cambria Math" panose="02040503050406030204" pitchFamily="18" charset="0"/>
              </a:rPr>
              <a:t>O</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p-amp questions are commonly</a:t>
            </a: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asked during technical hiring </a:t>
            </a:r>
            <a:r>
              <a:rPr lang="en-US" dirty="0" err="1">
                <a:solidFill>
                  <a:srgbClr val="000000"/>
                </a:solidFill>
                <a:latin typeface="Cambria Math" panose="02040503050406030204" pitchFamily="18" charset="0"/>
                <a:ea typeface="Cambria Math" panose="02040503050406030204" pitchFamily="18" charset="0"/>
              </a:rPr>
              <a:t>i</a:t>
            </a:r>
            <a:r>
              <a:rPr kumimoji="0" lang="en-US" sz="1800" b="0" i="0" u="none" strike="noStrike" kern="1200" cap="none" spc="0" normalizeH="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nterviews</a:t>
            </a:r>
            <a:r>
              <a:rPr kumimoji="0" lang="en-US" sz="1800" b="0" i="0" u="none" strike="noStrike" kern="1200" cap="none" spc="0" normalizeH="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lang="en-US" dirty="0">
              <a:solidFill>
                <a:srgbClr val="000000"/>
              </a:solidFill>
              <a:latin typeface="Cambria Math" panose="02040503050406030204" pitchFamily="18" charset="0"/>
              <a:ea typeface="Cambria Math" panose="02040503050406030204" pitchFamily="18" charset="0"/>
            </a:endParaRPr>
          </a:p>
        </p:txBody>
      </p:sp>
      <p:pic>
        <p:nvPicPr>
          <p:cNvPr id="5" name="Picture 4" descr="Diagram, schematic&#10;&#10;Description automatically generated">
            <a:extLst>
              <a:ext uri="{FF2B5EF4-FFF2-40B4-BE49-F238E27FC236}">
                <a16:creationId xmlns:a16="http://schemas.microsoft.com/office/drawing/2014/main" id="{84E610F6-0118-4A6A-BA7B-B06607503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406" y="718899"/>
            <a:ext cx="4232430" cy="3287473"/>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F1A75A1-1FA4-4923-9F02-EAA24D73D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582" y="819233"/>
            <a:ext cx="3852702" cy="2109192"/>
          </a:xfrm>
          <a:prstGeom prst="rect">
            <a:avLst/>
          </a:prstGeom>
        </p:spPr>
      </p:pic>
      <p:sp>
        <p:nvSpPr>
          <p:cNvPr id="3" name="Arrow: Left-Right 2">
            <a:extLst>
              <a:ext uri="{FF2B5EF4-FFF2-40B4-BE49-F238E27FC236}">
                <a16:creationId xmlns:a16="http://schemas.microsoft.com/office/drawing/2014/main" id="{C6AD03A9-3D90-4195-B1E6-A793426B9E2F}"/>
              </a:ext>
            </a:extLst>
          </p:cNvPr>
          <p:cNvSpPr/>
          <p:nvPr/>
        </p:nvSpPr>
        <p:spPr bwMode="auto">
          <a:xfrm>
            <a:off x="5517159" y="1491425"/>
            <a:ext cx="1286313" cy="746622"/>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33261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 calcmode="lin" valueType="num">
                                      <p:cBhvr additive="base">
                                        <p:cTn id="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4" end="14"/>
                                            </p:txEl>
                                          </p:spTgt>
                                        </p:tgtEl>
                                        <p:attrNameLst>
                                          <p:attrName>style.visibility</p:attrName>
                                        </p:attrNameLst>
                                      </p:cBhvr>
                                      <p:to>
                                        <p:strVal val="visible"/>
                                      </p:to>
                                    </p:set>
                                    <p:anim calcmode="lin" valueType="num">
                                      <p:cBhvr additive="base">
                                        <p:cTn id="1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15" end="15"/>
                                            </p:txEl>
                                          </p:spTgt>
                                        </p:tgtEl>
                                        <p:attrNameLst>
                                          <p:attrName>style.visibility</p:attrName>
                                        </p:attrNameLst>
                                      </p:cBhvr>
                                      <p:to>
                                        <p:strVal val="visible"/>
                                      </p:to>
                                    </p:set>
                                    <p:anim calcmode="lin" valueType="num">
                                      <p:cBhvr additive="base">
                                        <p:cTn id="15"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6" end="16"/>
                                            </p:txEl>
                                          </p:spTgt>
                                        </p:tgtEl>
                                        <p:attrNameLst>
                                          <p:attrName>style.visibility</p:attrName>
                                        </p:attrNameLst>
                                      </p:cBhvr>
                                      <p:to>
                                        <p:strVal val="visible"/>
                                      </p:to>
                                    </p:set>
                                    <p:anim calcmode="lin" valueType="num">
                                      <p:cBhvr additive="base">
                                        <p:cTn id="19"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2424" y="0"/>
            <a:ext cx="4446954" cy="533400"/>
          </a:xfrm>
        </p:spPr>
        <p:txBody>
          <a:bodyPr>
            <a:noAutofit/>
          </a:bodyPr>
          <a:lstStyle/>
          <a:p>
            <a:pPr algn="ctr"/>
            <a:r>
              <a:rPr lang="en-US" sz="4000" dirty="0"/>
              <a:t>Ideal Op-Amps </a:t>
            </a:r>
          </a:p>
        </p:txBody>
      </p:sp>
      <p:sp>
        <p:nvSpPr>
          <p:cNvPr id="8" name="Rectangle 7"/>
          <p:cNvSpPr/>
          <p:nvPr/>
        </p:nvSpPr>
        <p:spPr>
          <a:xfrm>
            <a:off x="289712" y="611142"/>
            <a:ext cx="11666068" cy="5903411"/>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Ideal op-amp assumptions:</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1. Infinite open-loop voltage gain.</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2. Infinite input resistance, meaning current into the two input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terminals equals 0 A.</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3. Zero output resistance, which is the assumption made for an ideal </a:t>
            </a:r>
          </a:p>
          <a:p>
            <a:pPr marL="0" marR="0" lvl="0" indent="0" algn="l" defTabSz="914400" rtl="0" eaLnBrk="1" fontAlgn="base" latinLnBrk="0" hangingPunct="1">
              <a:lnSpc>
                <a:spcPct val="107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voltage source.</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An additional ideal op-amp assumption is that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when negative feedback is incorporated we assume that the voltage difference between the inverting and non-inverting inputs equals 0 V</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Negative feedback means a wire or component like a resistor or transistor is connected between the output and the inverting (minus) input.</a:t>
            </a:r>
          </a:p>
          <a:p>
            <a:pPr marL="285750" marR="0" lvl="0" indent="-285750" algn="l" defTabSz="914400" rtl="0" eaLnBrk="1" fontAlgn="base"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Why can we assume the voltage difference between the minus and plus inputs is zero when negative feedback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is present?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Because of large open-loop voltage gain and the utility of negative feedback. Many op-amps have a dc gain ≥ 1,000,000. With this large open-loop gain, a tiny voltage difference between the + and – inputs causes a large output voltage excursion. If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&lt;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then the Output goes towards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EE</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 If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&gt;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then Output goes towards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CC</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a:t>
            </a:r>
          </a:p>
        </p:txBody>
      </p:sp>
      <p:pic>
        <p:nvPicPr>
          <p:cNvPr id="4" name="Picture 3" descr="A picture containing shape&#10;&#10;Description automatically generated">
            <a:extLst>
              <a:ext uri="{FF2B5EF4-FFF2-40B4-BE49-F238E27FC236}">
                <a16:creationId xmlns:a16="http://schemas.microsoft.com/office/drawing/2014/main" id="{F0934EC3-355B-4932-B36A-03AADE356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748302"/>
            <a:ext cx="3006401" cy="1645877"/>
          </a:xfrm>
          <a:prstGeom prst="rect">
            <a:avLst/>
          </a:prstGeom>
        </p:spPr>
      </p:pic>
    </p:spTree>
    <p:extLst>
      <p:ext uri="{BB962C8B-B14F-4D97-AF65-F5344CB8AC3E}">
        <p14:creationId xmlns:p14="http://schemas.microsoft.com/office/powerpoint/2010/main" val="74481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anim calcmode="lin" valueType="num">
                                      <p:cBhvr additive="base">
                                        <p:cTn id="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anim calcmode="lin" valueType="num">
                                      <p:cBhvr additive="base">
                                        <p:cTn id="1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12" end="12"/>
                                            </p:txEl>
                                          </p:spTgt>
                                        </p:tgtEl>
                                        <p:attrNameLst>
                                          <p:attrName>style.visibility</p:attrName>
                                        </p:attrNameLst>
                                      </p:cBhvr>
                                      <p:to>
                                        <p:strVal val="visible"/>
                                      </p:to>
                                    </p:set>
                                    <p:anim calcmode="lin" valueType="num">
                                      <p:cBhvr additive="base">
                                        <p:cTn id="1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3" end="13"/>
                                            </p:txEl>
                                          </p:spTgt>
                                        </p:tgtEl>
                                        <p:attrNameLst>
                                          <p:attrName>style.visibility</p:attrName>
                                        </p:attrNameLst>
                                      </p:cBhvr>
                                      <p:to>
                                        <p:strVal val="visible"/>
                                      </p:to>
                                    </p:set>
                                    <p:anim calcmode="lin" valueType="num">
                                      <p:cBhvr additive="base">
                                        <p:cTn id="2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15" end="15"/>
                                            </p:txEl>
                                          </p:spTgt>
                                        </p:tgtEl>
                                        <p:attrNameLst>
                                          <p:attrName>style.visibility</p:attrName>
                                        </p:attrNameLst>
                                      </p:cBhvr>
                                      <p:to>
                                        <p:strVal val="visible"/>
                                      </p:to>
                                    </p:set>
                                    <p:anim calcmode="lin" valueType="num">
                                      <p:cBhvr additive="base">
                                        <p:cTn id="2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90831" y="782184"/>
            <a:ext cx="5850699" cy="34163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Feedback control: Inverted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Pendelum</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eedback</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control is used to keep the bottom (-) end of the pendulum in vertical alignment with the top (+) end, with the controller constantly minimizing any difference. As a result, the bottom (-) end follows the vertical position of the top (+) end of the inverted pendulum. The horizontal corrective response of the controller has to be larger than any misalignment to keep the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pendelum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inverted, making large horizontal gain and quick response time desirable. The larger the vertical mis-alignment, the larger the corrective response to minimize the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misallignment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p:txBody>
      </p:sp>
      <p:sp>
        <p:nvSpPr>
          <p:cNvPr id="32" name="Rectangle 31"/>
          <p:cNvSpPr/>
          <p:nvPr/>
        </p:nvSpPr>
        <p:spPr>
          <a:xfrm>
            <a:off x="6449627" y="753609"/>
            <a:ext cx="5650105" cy="397031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Feedback control: Voltage Follower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Feedback control is used to keep the minus (-) input of the op-amp equal to the plus (+) input, with the op-amp output constantly minimizing any difference. As a result, the minus (-) input follows the voltage of the plus (+) input of the op-amp when the output is connected to the minus (-) input, referred to as negative feedback. The corrective response of the op-amp has to be larger than any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for the output to follow the input, making large open-loop voltage gain and quick response time desirable.  The larger the magnitude of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the larger the corrective response to minimize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m</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p:txBody>
      </p:sp>
      <p:sp>
        <p:nvSpPr>
          <p:cNvPr id="26" name="Title 1"/>
          <p:cNvSpPr>
            <a:spLocks noGrp="1"/>
          </p:cNvSpPr>
          <p:nvPr>
            <p:ph type="title"/>
          </p:nvPr>
        </p:nvSpPr>
        <p:spPr>
          <a:xfrm>
            <a:off x="3127881" y="23949"/>
            <a:ext cx="5375264" cy="533400"/>
          </a:xfrm>
        </p:spPr>
        <p:txBody>
          <a:bodyPr>
            <a:noAutofit/>
          </a:bodyPr>
          <a:lstStyle/>
          <a:p>
            <a:pPr algn="ctr"/>
            <a:r>
              <a:rPr lang="en-US" sz="4000" dirty="0"/>
              <a:t>Feedback Control</a:t>
            </a:r>
          </a:p>
        </p:txBody>
      </p:sp>
      <p:grpSp>
        <p:nvGrpSpPr>
          <p:cNvPr id="12" name="Group 11">
            <a:extLst>
              <a:ext uri="{FF2B5EF4-FFF2-40B4-BE49-F238E27FC236}">
                <a16:creationId xmlns:a16="http://schemas.microsoft.com/office/drawing/2014/main" id="{9DE6A7F2-45BD-4A42-ABF6-04C947E78D40}"/>
              </a:ext>
            </a:extLst>
          </p:cNvPr>
          <p:cNvGrpSpPr/>
          <p:nvPr/>
        </p:nvGrpSpPr>
        <p:grpSpPr>
          <a:xfrm>
            <a:off x="1062948" y="4369384"/>
            <a:ext cx="2613702" cy="1955216"/>
            <a:chOff x="3648372" y="2563411"/>
            <a:chExt cx="2378159" cy="1720792"/>
          </a:xfrm>
        </p:grpSpPr>
        <p:sp>
          <p:nvSpPr>
            <p:cNvPr id="4" name="Rectangle 3"/>
            <p:cNvSpPr/>
            <p:nvPr/>
          </p:nvSpPr>
          <p:spPr bwMode="auto">
            <a:xfrm>
              <a:off x="4912408" y="3449760"/>
              <a:ext cx="628625" cy="834443"/>
            </a:xfrm>
            <a:prstGeom prst="rect">
              <a:avLst/>
            </a:prstGeom>
            <a:solidFill>
              <a:srgbClr val="002060"/>
            </a:solidFill>
            <a:ln>
              <a:no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5" name="Rectangle 24"/>
            <p:cNvSpPr/>
            <p:nvPr/>
          </p:nvSpPr>
          <p:spPr bwMode="auto">
            <a:xfrm rot="8056644">
              <a:off x="4478607" y="3632735"/>
              <a:ext cx="591443" cy="173498"/>
            </a:xfrm>
            <a:prstGeom prst="rect">
              <a:avLst/>
            </a:prstGeom>
            <a:solidFill>
              <a:srgbClr val="002060"/>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 name="Oval 1"/>
            <p:cNvSpPr/>
            <p:nvPr/>
          </p:nvSpPr>
          <p:spPr bwMode="auto">
            <a:xfrm>
              <a:off x="5002698" y="2992811"/>
              <a:ext cx="438347" cy="436934"/>
            </a:xfrm>
            <a:prstGeom prst="ellipse">
              <a:avLst/>
            </a:prstGeom>
            <a:solidFill>
              <a:srgbClr val="002060"/>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6" name="Rounded Rectangle 5"/>
            <p:cNvSpPr/>
            <p:nvPr/>
          </p:nvSpPr>
          <p:spPr bwMode="auto">
            <a:xfrm rot="2557916">
              <a:off x="5384552" y="3635091"/>
              <a:ext cx="641979" cy="172118"/>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9" name="Group 8">
              <a:extLst>
                <a:ext uri="{FF2B5EF4-FFF2-40B4-BE49-F238E27FC236}">
                  <a16:creationId xmlns:a16="http://schemas.microsoft.com/office/drawing/2014/main" id="{E60119C6-3C7D-4678-A95A-C530695CD21A}"/>
                </a:ext>
              </a:extLst>
            </p:cNvPr>
            <p:cNvGrpSpPr/>
            <p:nvPr/>
          </p:nvGrpSpPr>
          <p:grpSpPr>
            <a:xfrm>
              <a:off x="3935180" y="2563411"/>
              <a:ext cx="124124" cy="1371962"/>
              <a:chOff x="3787418" y="2492188"/>
              <a:chExt cx="124124" cy="1371962"/>
            </a:xfrm>
          </p:grpSpPr>
          <p:sp>
            <p:nvSpPr>
              <p:cNvPr id="89" name="Rectangle 88"/>
              <p:cNvSpPr/>
              <p:nvPr/>
            </p:nvSpPr>
            <p:spPr bwMode="auto">
              <a:xfrm rot="16200000">
                <a:off x="3163499" y="3116107"/>
                <a:ext cx="1371962" cy="124124"/>
              </a:xfrm>
              <a:prstGeom prst="rect">
                <a:avLst/>
              </a:prstGeom>
              <a:solidFill>
                <a:schemeClr val="tx1">
                  <a:lumMod val="75000"/>
                </a:schemeClr>
              </a:solidFill>
              <a:ln>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5" name="Plus Sign 4">
                <a:extLst>
                  <a:ext uri="{FF2B5EF4-FFF2-40B4-BE49-F238E27FC236}">
                    <a16:creationId xmlns:a16="http://schemas.microsoft.com/office/drawing/2014/main" id="{20AB098F-5499-4133-A584-00A21ADADBB0}"/>
                  </a:ext>
                </a:extLst>
              </p:cNvPr>
              <p:cNvSpPr/>
              <p:nvPr/>
            </p:nvSpPr>
            <p:spPr bwMode="auto">
              <a:xfrm>
                <a:off x="3790477" y="2527497"/>
                <a:ext cx="115107" cy="117412"/>
              </a:xfrm>
              <a:prstGeom prst="mathPlus">
                <a:avLst/>
              </a:prstGeom>
              <a:solidFill>
                <a:srgbClr val="00206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7" name="Minus Sign 6">
                <a:extLst>
                  <a:ext uri="{FF2B5EF4-FFF2-40B4-BE49-F238E27FC236}">
                    <a16:creationId xmlns:a16="http://schemas.microsoft.com/office/drawing/2014/main" id="{494FA757-C239-4A89-9576-0E4A0AC9B223}"/>
                  </a:ext>
                </a:extLst>
              </p:cNvPr>
              <p:cNvSpPr/>
              <p:nvPr/>
            </p:nvSpPr>
            <p:spPr bwMode="auto">
              <a:xfrm>
                <a:off x="3793559" y="3723857"/>
                <a:ext cx="112026" cy="132304"/>
              </a:xfrm>
              <a:prstGeom prst="mathMinus">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sp>
          <p:nvSpPr>
            <p:cNvPr id="8" name="Arrow: Left-Right 7">
              <a:extLst>
                <a:ext uri="{FF2B5EF4-FFF2-40B4-BE49-F238E27FC236}">
                  <a16:creationId xmlns:a16="http://schemas.microsoft.com/office/drawing/2014/main" id="{8F0ABD12-E4C9-41E2-AFD0-DA4BDBD17B74}"/>
                </a:ext>
              </a:extLst>
            </p:cNvPr>
            <p:cNvSpPr/>
            <p:nvPr/>
          </p:nvSpPr>
          <p:spPr bwMode="auto">
            <a:xfrm>
              <a:off x="3648372" y="3892504"/>
              <a:ext cx="226594" cy="140294"/>
            </a:xfrm>
            <a:prstGeom prst="leftRightArrow">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1" name="Group 10">
              <a:extLst>
                <a:ext uri="{FF2B5EF4-FFF2-40B4-BE49-F238E27FC236}">
                  <a16:creationId xmlns:a16="http://schemas.microsoft.com/office/drawing/2014/main" id="{490D2F13-561F-4764-954A-B6A0E1438520}"/>
                </a:ext>
              </a:extLst>
            </p:cNvPr>
            <p:cNvGrpSpPr/>
            <p:nvPr/>
          </p:nvGrpSpPr>
          <p:grpSpPr>
            <a:xfrm>
              <a:off x="5272633" y="3865226"/>
              <a:ext cx="715521" cy="140294"/>
              <a:chOff x="5160939" y="3770980"/>
              <a:chExt cx="715521" cy="140294"/>
            </a:xfrm>
          </p:grpSpPr>
          <p:sp>
            <p:nvSpPr>
              <p:cNvPr id="36" name="Rounded Rectangle 26">
                <a:extLst>
                  <a:ext uri="{FF2B5EF4-FFF2-40B4-BE49-F238E27FC236}">
                    <a16:creationId xmlns:a16="http://schemas.microsoft.com/office/drawing/2014/main" id="{DCD8B80E-688F-4F69-BA84-1BF2CC294E2C}"/>
                  </a:ext>
                </a:extLst>
              </p:cNvPr>
              <p:cNvSpPr/>
              <p:nvPr/>
            </p:nvSpPr>
            <p:spPr bwMode="auto">
              <a:xfrm>
                <a:off x="5339792" y="3770980"/>
                <a:ext cx="536668" cy="140294"/>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7" name="Rounded Rectangle 26">
                <a:extLst>
                  <a:ext uri="{FF2B5EF4-FFF2-40B4-BE49-F238E27FC236}">
                    <a16:creationId xmlns:a16="http://schemas.microsoft.com/office/drawing/2014/main" id="{FF186BBC-C2CA-4E4D-B987-B7B462A719A5}"/>
                  </a:ext>
                </a:extLst>
              </p:cNvPr>
              <p:cNvSpPr/>
              <p:nvPr/>
            </p:nvSpPr>
            <p:spPr bwMode="auto">
              <a:xfrm>
                <a:off x="5160939" y="3840090"/>
                <a:ext cx="218012" cy="67696"/>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grpSp>
          <p:nvGrpSpPr>
            <p:cNvPr id="10" name="Group 9">
              <a:extLst>
                <a:ext uri="{FF2B5EF4-FFF2-40B4-BE49-F238E27FC236}">
                  <a16:creationId xmlns:a16="http://schemas.microsoft.com/office/drawing/2014/main" id="{D9353E6B-71D4-46B6-BBAE-A8B244AD38F5}"/>
                </a:ext>
              </a:extLst>
            </p:cNvPr>
            <p:cNvGrpSpPr/>
            <p:nvPr/>
          </p:nvGrpSpPr>
          <p:grpSpPr>
            <a:xfrm>
              <a:off x="3916639" y="3861232"/>
              <a:ext cx="715521" cy="140294"/>
              <a:chOff x="3950701" y="4120427"/>
              <a:chExt cx="715521" cy="140294"/>
            </a:xfrm>
          </p:grpSpPr>
          <p:sp>
            <p:nvSpPr>
              <p:cNvPr id="38" name="Rounded Rectangle 26">
                <a:extLst>
                  <a:ext uri="{FF2B5EF4-FFF2-40B4-BE49-F238E27FC236}">
                    <a16:creationId xmlns:a16="http://schemas.microsoft.com/office/drawing/2014/main" id="{1A022458-F2A0-4FCF-867B-606FB495740C}"/>
                  </a:ext>
                </a:extLst>
              </p:cNvPr>
              <p:cNvSpPr/>
              <p:nvPr/>
            </p:nvSpPr>
            <p:spPr bwMode="auto">
              <a:xfrm>
                <a:off x="4129554" y="4120427"/>
                <a:ext cx="536668" cy="140294"/>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9" name="Rounded Rectangle 26">
                <a:extLst>
                  <a:ext uri="{FF2B5EF4-FFF2-40B4-BE49-F238E27FC236}">
                    <a16:creationId xmlns:a16="http://schemas.microsoft.com/office/drawing/2014/main" id="{730259E3-1247-4D60-B000-24CAF549A4A5}"/>
                  </a:ext>
                </a:extLst>
              </p:cNvPr>
              <p:cNvSpPr/>
              <p:nvPr/>
            </p:nvSpPr>
            <p:spPr bwMode="auto">
              <a:xfrm>
                <a:off x="3950701" y="4189537"/>
                <a:ext cx="218012" cy="67696"/>
              </a:xfrm>
              <a:prstGeom prst="roundRect">
                <a:avLst/>
              </a:prstGeom>
              <a:solidFill>
                <a:srgbClr val="002060"/>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725"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grpSp>
      <p:pic>
        <p:nvPicPr>
          <p:cNvPr id="17" name="Picture 16">
            <a:extLst>
              <a:ext uri="{FF2B5EF4-FFF2-40B4-BE49-F238E27FC236}">
                <a16:creationId xmlns:a16="http://schemas.microsoft.com/office/drawing/2014/main" id="{8382BDE7-AE23-4784-A577-F6CBC145BEC5}"/>
              </a:ext>
            </a:extLst>
          </p:cNvPr>
          <p:cNvPicPr>
            <a:picLocks noChangeAspect="1"/>
          </p:cNvPicPr>
          <p:nvPr/>
        </p:nvPicPr>
        <p:blipFill>
          <a:blip r:embed="rId3"/>
          <a:stretch>
            <a:fillRect/>
          </a:stretch>
        </p:blipFill>
        <p:spPr>
          <a:xfrm>
            <a:off x="8371820" y="4504385"/>
            <a:ext cx="3781499" cy="1733187"/>
          </a:xfrm>
          <a:prstGeom prst="rect">
            <a:avLst/>
          </a:prstGeom>
        </p:spPr>
      </p:pic>
    </p:spTree>
    <p:extLst>
      <p:ext uri="{BB962C8B-B14F-4D97-AF65-F5344CB8AC3E}">
        <p14:creationId xmlns:p14="http://schemas.microsoft.com/office/powerpoint/2010/main" val="5828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7550" y="0"/>
            <a:ext cx="5000915" cy="533400"/>
          </a:xfrm>
        </p:spPr>
        <p:txBody>
          <a:bodyPr>
            <a:noAutofit/>
          </a:bodyPr>
          <a:lstStyle/>
          <a:p>
            <a:pPr algn="ctr"/>
            <a:r>
              <a:rPr lang="en-US" sz="4000" dirty="0"/>
              <a:t> Ideal Voltage Follower</a:t>
            </a:r>
          </a:p>
        </p:txBody>
      </p:sp>
      <p:sp>
        <p:nvSpPr>
          <p:cNvPr id="8" name="Rectangle 7"/>
          <p:cNvSpPr/>
          <p:nvPr/>
        </p:nvSpPr>
        <p:spPr>
          <a:xfrm>
            <a:off x="181762" y="648214"/>
            <a:ext cx="11828476" cy="5998052"/>
          </a:xfrm>
          <a:prstGeom prst="rect">
            <a:avLst/>
          </a:prstGeom>
          <a:solidFill>
            <a:schemeClr val="tx1">
              <a:lumMod val="95000"/>
            </a:schemeClr>
          </a:solidFill>
          <a:ln w="38100" cmpd="thickThin">
            <a:solidFill>
              <a:schemeClr val="accent1"/>
            </a:solidFill>
          </a:ln>
        </p:spPr>
        <p:txBody>
          <a:bodyPr wrap="square">
            <a:spAutoFit/>
          </a:bodyPr>
          <a:lstStyle/>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What is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and why in the adjacent circuit?</a:t>
            </a: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228600" lvl="0">
              <a:lnSpc>
                <a:spcPct val="107000"/>
              </a:lnSpc>
              <a:defRPr/>
            </a:pP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Also,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a:solidFill>
                  <a:prstClr val="black"/>
                </a:solidFill>
                <a:latin typeface="Cambria Math" panose="02040503050406030204" pitchFamily="18" charset="0"/>
                <a:ea typeface="Cambria Math" panose="02040503050406030204" pitchFamily="18" charset="0"/>
              </a:rPr>
              <a:t>V</a:t>
            </a:r>
            <a:r>
              <a:rPr lang="en-US" baseline="-25000" dirty="0">
                <a:solidFill>
                  <a:prstClr val="black"/>
                </a:solidFill>
                <a:latin typeface="Cambria Math" panose="02040503050406030204" pitchFamily="18" charset="0"/>
                <a:ea typeface="Cambria Math" panose="020405030504060302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Therefore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lang="en-US" dirty="0" err="1">
                <a:solidFill>
                  <a:prstClr val="black"/>
                </a:solidFill>
                <a:latin typeface="Cambria Math" panose="02040503050406030204" pitchFamily="18" charset="0"/>
                <a:ea typeface="Cambria Math" panose="02040503050406030204" pitchFamily="18" charset="0"/>
              </a:rPr>
              <a:t>V</a:t>
            </a:r>
            <a:r>
              <a:rPr lang="en-US" baseline="-25000" dirty="0" err="1">
                <a:solidFill>
                  <a:prstClr val="black"/>
                </a:solidFill>
                <a:latin typeface="Cambria Math" panose="02040503050406030204" pitchFamily="18" charset="0"/>
                <a:ea typeface="Cambria Math" panose="02040503050406030204" pitchFamily="18" charset="0"/>
              </a:rPr>
              <a:t>out</a:t>
            </a:r>
            <a:r>
              <a:rPr lang="en-US" dirty="0">
                <a:solidFill>
                  <a:prstClr val="black"/>
                </a:solidFill>
                <a:latin typeface="Cambria Math" panose="02040503050406030204" pitchFamily="18" charset="0"/>
                <a:ea typeface="Cambria Math" panose="02040503050406030204" pitchFamily="18" charset="0"/>
              </a:rPr>
              <a:t> is said to follow V</a:t>
            </a:r>
            <a:r>
              <a:rPr lang="en-US" baseline="-25000" dirty="0">
                <a:solidFill>
                  <a:prstClr val="black"/>
                </a:solidFill>
                <a:latin typeface="Cambria Math" panose="02040503050406030204" pitchFamily="18" charset="0"/>
                <a:ea typeface="Cambria Math" panose="02040503050406030204" pitchFamily="18" charset="0"/>
              </a:rPr>
              <a:t>in</a:t>
            </a:r>
            <a:r>
              <a:rPr lang="en-US" dirty="0">
                <a:solidFill>
                  <a:prstClr val="black"/>
                </a:solidFill>
                <a:latin typeface="Cambria Math" panose="02040503050406030204" pitchFamily="18" charset="0"/>
                <a:ea typeface="Cambria Math" panose="02040503050406030204" pitchFamily="18" charset="0"/>
              </a:rPr>
              <a:t>.</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Why does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Because of large open-loop voltage gain and negative feedback,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is always adjusts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towards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685800" lvl="1">
              <a:lnSpc>
                <a:spcPct val="107000"/>
              </a:lnSpc>
              <a:defRPr/>
            </a:pP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If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became &lt; </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then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&gt;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resulting in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increasing until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m</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again equals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p</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685800" lvl="1">
              <a:lnSpc>
                <a:spcPct val="107000"/>
              </a:lnSpc>
              <a:defRPr/>
            </a:pP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If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became &gt; </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then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p</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&lt;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resulting in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out</a:t>
            </a:r>
            <a:r>
              <a:rPr kumimoji="0" lang="en-US"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decreasing until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m</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again equals </a:t>
            </a:r>
            <a:r>
              <a:rPr kumimoji="0" lang="en-US"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V</a:t>
            </a:r>
            <a:r>
              <a:rPr kumimoji="0" lang="en-US"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p</a:t>
            </a:r>
            <a:r>
              <a:rPr kumimoji="0" lang="en-US"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685800" lvl="1">
              <a:lnSpc>
                <a:spcPct val="107000"/>
              </a:lnSpc>
              <a:defRPr/>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228600">
              <a:lnSpc>
                <a:spcPct val="107000"/>
              </a:lnSpc>
              <a:defRP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The only time that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is not adjusting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towards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is when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which implies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V</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Hence,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follows V</a:t>
            </a:r>
            <a:r>
              <a:rPr lang="en-US" baseline="-250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in</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t>
            </a:r>
          </a:p>
          <a:p>
            <a:pPr marL="228600" lvl="0">
              <a:lnSpc>
                <a:spcPct val="107000"/>
              </a:lnSpc>
              <a:defRPr/>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685800" lvl="1">
              <a:lnSpc>
                <a:spcPct val="107000"/>
              </a:lnSpc>
              <a:defRP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The further away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is from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the more forcefully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adjusts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towards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228600">
              <a:lnSpc>
                <a:spcPct val="107000"/>
              </a:lnSpc>
              <a:defRPr/>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685800" lvl="1">
              <a:lnSpc>
                <a:spcPct val="107000"/>
              </a:lnSpc>
              <a:defRPr/>
            </a:pP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The closer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is to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the less forcefully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out</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adjusts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m</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 towards </a:t>
            </a:r>
            <a:r>
              <a:rPr lang="en-US"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V</a:t>
            </a:r>
            <a:r>
              <a:rPr lang="en-US" baseline="-25000"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p</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t>
            </a:r>
          </a:p>
          <a:p>
            <a:pPr marL="228600" lvl="0">
              <a:lnSpc>
                <a:spcPct val="107000"/>
              </a:lnSpc>
              <a:defRPr/>
            </a:pPr>
            <a:endPar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Since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 resulting voltage gain with feedback, i.e. closed-loop gain = 1 because of negative feedback, whereas open-loop gain &gt;&gt; 1. </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pic>
        <p:nvPicPr>
          <p:cNvPr id="5" name="Picture 4" descr="Diagram&#10;&#10;Description automatically generated">
            <a:extLst>
              <a:ext uri="{FF2B5EF4-FFF2-40B4-BE49-F238E27FC236}">
                <a16:creationId xmlns:a16="http://schemas.microsoft.com/office/drawing/2014/main" id="{1598A00C-6A6F-46FF-AC41-C3ACF8486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765" y="715482"/>
            <a:ext cx="3715948" cy="1731665"/>
          </a:xfrm>
          <a:prstGeom prst="rect">
            <a:avLst/>
          </a:prstGeom>
        </p:spPr>
      </p:pic>
    </p:spTree>
    <p:extLst>
      <p:ext uri="{BB962C8B-B14F-4D97-AF65-F5344CB8AC3E}">
        <p14:creationId xmlns:p14="http://schemas.microsoft.com/office/powerpoint/2010/main" val="99481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 calcmode="lin" valueType="num">
                                      <p:cBhvr additive="base">
                                        <p:cTn id="2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 calcmode="lin" valueType="num">
                                      <p:cBhvr additive="base">
                                        <p:cTn id="2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anim calcmode="lin" valueType="num">
                                      <p:cBhvr additive="base">
                                        <p:cTn id="3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4" end="14"/>
                                            </p:txEl>
                                          </p:spTgt>
                                        </p:tgtEl>
                                        <p:attrNameLst>
                                          <p:attrName>style.visibility</p:attrName>
                                        </p:attrNameLst>
                                      </p:cBhvr>
                                      <p:to>
                                        <p:strVal val="visible"/>
                                      </p:to>
                                    </p:set>
                                    <p:anim calcmode="lin" valueType="num">
                                      <p:cBhvr additive="base">
                                        <p:cTn id="37"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6" end="16"/>
                                            </p:txEl>
                                          </p:spTgt>
                                        </p:tgtEl>
                                        <p:attrNameLst>
                                          <p:attrName>style.visibility</p:attrName>
                                        </p:attrNameLst>
                                      </p:cBhvr>
                                      <p:to>
                                        <p:strVal val="visible"/>
                                      </p:to>
                                    </p:set>
                                    <p:anim calcmode="lin" valueType="num">
                                      <p:cBhvr additive="base">
                                        <p:cTn id="4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xEl>
                                              <p:pRg st="18" end="18"/>
                                            </p:txEl>
                                          </p:spTgt>
                                        </p:tgtEl>
                                        <p:attrNameLst>
                                          <p:attrName>style.visibility</p:attrName>
                                        </p:attrNameLst>
                                      </p:cBhvr>
                                      <p:to>
                                        <p:strVal val="visible"/>
                                      </p:to>
                                    </p:set>
                                    <p:anim calcmode="lin" valueType="num">
                                      <p:cBhvr additive="base">
                                        <p:cTn id="47"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612" y="-37010"/>
            <a:ext cx="8384219" cy="533400"/>
          </a:xfrm>
        </p:spPr>
        <p:txBody>
          <a:bodyPr>
            <a:noAutofit/>
          </a:bodyPr>
          <a:lstStyle/>
          <a:p>
            <a:pPr algn="ctr"/>
            <a:r>
              <a:rPr lang="en-US" sz="4000" dirty="0"/>
              <a:t>Voltage Divider </a:t>
            </a:r>
            <a:r>
              <a:rPr lang="en-US" sz="2800" dirty="0">
                <a:sym typeface="Wingdings" panose="05000000000000000000" pitchFamily="2" charset="2"/>
              </a:rPr>
              <a:t></a:t>
            </a:r>
            <a:r>
              <a:rPr lang="en-US" sz="4000" dirty="0"/>
              <a:t> General Case</a:t>
            </a:r>
          </a:p>
        </p:txBody>
      </p:sp>
      <mc:AlternateContent xmlns:mc="http://schemas.openxmlformats.org/markup-compatibility/2006" xmlns:a14="http://schemas.microsoft.com/office/drawing/2010/main">
        <mc:Choice Requires="a14">
          <p:sp>
            <p:nvSpPr>
              <p:cNvPr id="8" name="Rectangle 7"/>
              <p:cNvSpPr/>
              <p:nvPr/>
            </p:nvSpPr>
            <p:spPr>
              <a:xfrm>
                <a:off x="259976" y="582766"/>
                <a:ext cx="11672047" cy="6152582"/>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a:t>
                </a:r>
                <a:r>
                  <a:rPr lang="en-US">
                    <a:solidFill>
                      <a:srgbClr val="000000"/>
                    </a:solidFill>
                    <a:latin typeface="Cambria Math" panose="02040503050406030204" pitchFamily="18" charset="0"/>
                    <a:ea typeface="Cambria Math" panose="02040503050406030204" pitchFamily="18" charset="0"/>
                  </a:rPr>
                  <a:t>a</a:t>
                </a:r>
                <a: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series circuit all elements have the same current:</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/Req, where Req = R1 + R2 + R3 + R4 + R5 + R6 + R7.  </a:t>
                </a:r>
              </a:p>
              <a:p>
                <a:pPr marL="0" marR="0" lvl="0" indent="0" algn="l" defTabSz="914400" rtl="0" eaLnBrk="1" fontAlgn="base" latinLnBrk="0" hangingPunct="1">
                  <a:lnSpc>
                    <a:spcPct val="100000"/>
                  </a:lnSpc>
                  <a:spcBef>
                    <a:spcPct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KVL - Algebraic sum of voltages around a closed path or loop equals zero.</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KVL says that the sum of the voltage drops across the series r</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esistors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 the adjacent series c</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ircuit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equals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for n series resistors.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voltage drop across any single resistor in a series circuit equals the following: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IRn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num>
                        <m:den>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in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num>
                        <m:den>
                          <m:r>
                            <m:rPr>
                              <m:nor/>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Voltage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Divider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General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Case</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a given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 we can generate the desired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 by choosing the appropriate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 +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 …+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ratio.</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Hand held DMMs use a 5 element voltage divider to generate 5 input voltage ranges.</a:t>
                </a:r>
              </a:p>
            </p:txBody>
          </p:sp>
        </mc:Choice>
        <mc:Fallback xmlns="">
          <p:sp>
            <p:nvSpPr>
              <p:cNvPr id="8" name="Rectangle 7"/>
              <p:cNvSpPr>
                <a:spLocks noRot="1" noChangeAspect="1" noMove="1" noResize="1" noEditPoints="1" noAdjustHandles="1" noChangeArrowheads="1" noChangeShapeType="1" noTextEdit="1"/>
              </p:cNvSpPr>
              <p:nvPr/>
            </p:nvSpPr>
            <p:spPr>
              <a:xfrm>
                <a:off x="259976" y="582766"/>
                <a:ext cx="11672047" cy="6152582"/>
              </a:xfrm>
              <a:prstGeom prst="rect">
                <a:avLst/>
              </a:prstGeom>
              <a:blipFill>
                <a:blip r:embed="rId3"/>
                <a:stretch>
                  <a:fillRect l="-260" t="-295" b="-98"/>
                </a:stretch>
              </a:blipFill>
            </p:spPr>
            <p:txBody>
              <a:bodyPr/>
              <a:lstStyle/>
              <a:p>
                <a:r>
                  <a:rPr lang="en-US">
                    <a:noFill/>
                  </a:rPr>
                  <a:t> </a:t>
                </a:r>
              </a:p>
            </p:txBody>
          </p:sp>
        </mc:Fallback>
      </mc:AlternateContent>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516" y="647003"/>
            <a:ext cx="4141863" cy="2022770"/>
          </a:xfrm>
          <a:prstGeom prst="rect">
            <a:avLst/>
          </a:prstGeom>
        </p:spPr>
      </p:pic>
    </p:spTree>
    <p:extLst>
      <p:ext uri="{BB962C8B-B14F-4D97-AF65-F5344CB8AC3E}">
        <p14:creationId xmlns:p14="http://schemas.microsoft.com/office/powerpoint/2010/main" val="202586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 calcmode="lin" valueType="num">
                                      <p:cBhvr additive="base">
                                        <p:cTn id="1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anim calcmode="lin" valueType="num">
                                      <p:cBhvr additive="base">
                                        <p:cTn id="2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anim calcmode="lin" valueType="num">
                                      <p:cBhvr additive="base">
                                        <p:cTn id="3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anim calcmode="lin" valueType="num">
                                      <p:cBhvr additive="base">
                                        <p:cTn id="3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anim calcmode="lin" valueType="num">
                                      <p:cBhvr additive="base">
                                        <p:cTn id="4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anim calcmode="lin" valueType="num">
                                      <p:cBhvr additive="base">
                                        <p:cTn id="45"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612" y="-37010"/>
            <a:ext cx="8384219" cy="533400"/>
          </a:xfrm>
        </p:spPr>
        <p:txBody>
          <a:bodyPr>
            <a:noAutofit/>
          </a:bodyPr>
          <a:lstStyle/>
          <a:p>
            <a:pPr algn="ctr"/>
            <a:r>
              <a:rPr lang="en-US" sz="4000" dirty="0"/>
              <a:t>Voltage Divider </a:t>
            </a:r>
            <a:r>
              <a:rPr lang="en-US" sz="2800" dirty="0">
                <a:sym typeface="Wingdings" panose="05000000000000000000" pitchFamily="2" charset="2"/>
              </a:rPr>
              <a:t></a:t>
            </a:r>
            <a:r>
              <a:rPr lang="en-US" sz="4000" dirty="0"/>
              <a:t> Two Resistors</a:t>
            </a:r>
          </a:p>
        </p:txBody>
      </p:sp>
      <mc:AlternateContent xmlns:mc="http://schemas.openxmlformats.org/markup-compatibility/2006" xmlns:a14="http://schemas.microsoft.com/office/drawing/2010/main">
        <mc:Choice Requires="a14">
          <p:sp>
            <p:nvSpPr>
              <p:cNvPr id="8" name="Rectangle 7"/>
              <p:cNvSpPr/>
              <p:nvPr/>
            </p:nvSpPr>
            <p:spPr>
              <a:xfrm>
                <a:off x="259976" y="582763"/>
                <a:ext cx="11672047" cy="6219395"/>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Voltage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Divider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General</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Case</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Rn</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Think of the above formula for series resistor circuits in terms of percentages,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with the total voltage drop across all of the resistors having to add up to 100%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applied voltage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Two</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Resistor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Voltage</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Divider</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out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Think of the above formula for series resistor circuits in terms of percentages, with the total voltage drop across all of the resistors having to add up to 100% of the applied voltage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200400" marR="0" lvl="7"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nor/>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out</m:t>
                          </m:r>
                        </m:num>
                        <m:den>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r>
                            <m:rPr>
                              <m:nor/>
                            </m:rP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m:t>in</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Divider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Ratio</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a given V</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 we can generate the desired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Vout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value by choosing the appropriate </a:t>
                </a:r>
                <a14:m>
                  <m:oMath xmlns:m="http://schemas.openxmlformats.org/officeDocument/2006/math">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den>
                    </m:f>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ratio.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Commonly used technique to generate precision voltages from a reference voltage.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voltage divider formulas only apply for series circuits, which for the two resistor circuit shown above, implies that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out</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equals 0 A.</a:t>
                </a:r>
              </a:p>
            </p:txBody>
          </p:sp>
        </mc:Choice>
        <mc:Fallback xmlns="">
          <p:sp>
            <p:nvSpPr>
              <p:cNvPr id="8" name="Rectangle 7"/>
              <p:cNvSpPr>
                <a:spLocks noRot="1" noChangeAspect="1" noMove="1" noResize="1" noEditPoints="1" noAdjustHandles="1" noChangeArrowheads="1" noChangeShapeType="1" noTextEdit="1"/>
              </p:cNvSpPr>
              <p:nvPr/>
            </p:nvSpPr>
            <p:spPr>
              <a:xfrm>
                <a:off x="259976" y="582763"/>
                <a:ext cx="11672047" cy="6219395"/>
              </a:xfrm>
              <a:prstGeom prst="rect">
                <a:avLst/>
              </a:prstGeom>
              <a:blipFill>
                <a:blip r:embed="rId3"/>
                <a:stretch>
                  <a:fillRect l="-260" r="-104" b="-9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1DA5DDC-A16E-4F81-9280-5F0A3B854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6689" y="651495"/>
            <a:ext cx="3406316" cy="2315819"/>
          </a:xfrm>
          <a:prstGeom prst="rect">
            <a:avLst/>
          </a:prstGeom>
        </p:spPr>
      </p:pic>
    </p:spTree>
    <p:extLst>
      <p:ext uri="{BB962C8B-B14F-4D97-AF65-F5344CB8AC3E}">
        <p14:creationId xmlns:p14="http://schemas.microsoft.com/office/powerpoint/2010/main" val="61009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 calcmode="lin" valueType="num">
                                      <p:cBhvr additive="base">
                                        <p:cTn id="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anim calcmode="lin" valueType="num">
                                      <p:cBhvr additive="base">
                                        <p:cTn id="1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anim calcmode="lin" valueType="num">
                                      <p:cBhvr additive="base">
                                        <p:cTn id="1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2" end="12"/>
                                            </p:txEl>
                                          </p:spTgt>
                                        </p:tgtEl>
                                        <p:attrNameLst>
                                          <p:attrName>style.visibility</p:attrName>
                                        </p:attrNameLst>
                                      </p:cBhvr>
                                      <p:to>
                                        <p:strVal val="visible"/>
                                      </p:to>
                                    </p:set>
                                    <p:anim calcmode="lin" valueType="num">
                                      <p:cBhvr additive="base">
                                        <p:cTn id="2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4" end="14"/>
                                            </p:txEl>
                                          </p:spTgt>
                                        </p:tgtEl>
                                        <p:attrNameLst>
                                          <p:attrName>style.visibility</p:attrName>
                                        </p:attrNameLst>
                                      </p:cBhvr>
                                      <p:to>
                                        <p:strVal val="visible"/>
                                      </p:to>
                                    </p:set>
                                    <p:anim calcmode="lin" valueType="num">
                                      <p:cBhvr additive="base">
                                        <p:cTn id="2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16" end="16"/>
                                            </p:txEl>
                                          </p:spTgt>
                                        </p:tgtEl>
                                        <p:attrNameLst>
                                          <p:attrName>style.visibility</p:attrName>
                                        </p:attrNameLst>
                                      </p:cBhvr>
                                      <p:to>
                                        <p:strVal val="visible"/>
                                      </p:to>
                                    </p:set>
                                    <p:anim calcmode="lin" valueType="num">
                                      <p:cBhvr additive="base">
                                        <p:cTn id="3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759132" y="50800"/>
            <a:ext cx="3959190" cy="563244"/>
          </a:xfrm>
        </p:spPr>
        <p:txBody>
          <a:bodyPr/>
          <a:lstStyle/>
          <a:p>
            <a:r>
              <a:rPr lang="en-US" sz="4000" dirty="0"/>
              <a:t> Spiritual Thoughts</a:t>
            </a:r>
          </a:p>
        </p:txBody>
      </p:sp>
      <p:sp>
        <p:nvSpPr>
          <p:cNvPr id="7" name="Rectangle 6"/>
          <p:cNvSpPr/>
          <p:nvPr/>
        </p:nvSpPr>
        <p:spPr>
          <a:xfrm>
            <a:off x="164756" y="859578"/>
            <a:ext cx="11862487"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Please volunteer throughout the semester to share a short spiritual thought at the start of each class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See </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hlinkClick r:id="rId3"/>
              </a:rPr>
              <a:t>Spiritual Thought Sign-Up Sheet </a:t>
            </a: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to sign up for a specific date to share a thought.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You can also find the above link by going to the Canvas module in Course Specifics.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380197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1927" y="0"/>
            <a:ext cx="8558051" cy="533400"/>
          </a:xfrm>
        </p:spPr>
        <p:txBody>
          <a:bodyPr>
            <a:noAutofit/>
          </a:bodyPr>
          <a:lstStyle/>
          <a:p>
            <a:pPr algn="ctr"/>
            <a:r>
              <a:rPr lang="en-US" sz="4000" dirty="0"/>
              <a:t>Voltage Divider and Follower Application</a:t>
            </a:r>
          </a:p>
        </p:txBody>
      </p:sp>
      <mc:AlternateContent xmlns:mc="http://schemas.openxmlformats.org/markup-compatibility/2006" xmlns:a14="http://schemas.microsoft.com/office/drawing/2010/main">
        <mc:Choice Requires="a14">
          <p:sp>
            <p:nvSpPr>
              <p:cNvPr id="8" name="Rectangle 7"/>
              <p:cNvSpPr/>
              <p:nvPr/>
            </p:nvSpPr>
            <p:spPr>
              <a:xfrm>
                <a:off x="172015" y="677935"/>
                <a:ext cx="11869093" cy="6100966"/>
              </a:xfrm>
              <a:prstGeom prst="rect">
                <a:avLst/>
              </a:prstGeom>
              <a:solidFill>
                <a:schemeClr val="tx1">
                  <a:lumMod val="95000"/>
                </a:schemeClr>
              </a:solidFill>
              <a:ln w="38100" cmpd="thickThin">
                <a:solidFill>
                  <a:schemeClr val="accent1"/>
                </a:solidFill>
              </a:ln>
            </p:spPr>
            <p:txBody>
              <a:bodyPr wrap="square">
                <a:spAutoFit/>
              </a:bodyPr>
              <a:lstStyle/>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Monitor</a:t>
                </a:r>
                <a:r>
                  <a:rPr kumimoji="0" lang="en-US" sz="1800" b="0" i="0" u="none" strike="noStrike" kern="1200" cap="none" spc="0" normalizeH="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the voltage of</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 12 V battery with a microcontroller </a:t>
                </a:r>
                <a:r>
                  <a:rPr lang="en-US"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having</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0 to 5 V ADC input range.</a:t>
                </a:r>
              </a:p>
              <a:p>
                <a:pPr marL="22860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5143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 voltage divider relationship applies when the current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 the top resistor equals the current in the bottom resistor,</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meaning that it applies only for series circuits. Hence, we want</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to sense voltage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without taking any current from node V</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 adjacent voltage follower amplifier does just that, sensing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 voltage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without requiring any input current, so I</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R1</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I</a:t>
                </a:r>
                <a:r>
                  <a:rPr kumimoji="0" lang="en-US" sz="1800" b="0" i="0" u="none" strike="noStrike" kern="1200" cap="none" spc="0" normalizeH="0" baseline="-2500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R2</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The voltage follower is said to buffer the voltage d</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ivider</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output. </a:t>
                </a: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For the adjacent circuit assuming an ideal op-amp, calculate the </a:t>
                </a:r>
              </a:p>
              <a:p>
                <a:pPr marL="228600" marR="0" lvl="0" indent="0" algn="l" defTabSz="914400" rtl="0" eaLnBrk="1" fontAlgn="auto" latinLnBrk="0" hangingPunct="1">
                  <a:lnSpc>
                    <a:spcPct val="107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output voltage </a:t>
                </a:r>
                <a:r>
                  <a:rPr kumimoji="0" lang="en-US" sz="1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V</a:t>
                </a:r>
                <a:r>
                  <a:rPr kumimoji="0" lang="en-US" sz="1800" b="0" i="0" u="none" strike="noStrike" kern="1200" cap="none" spc="0" normalizeH="0" baseline="-25000" noProof="0" dirty="0" err="1">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out</a:t>
                </a: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For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voltage</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follower</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out</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a</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14 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d>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num>
                      <m:den>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m:t>
                        </m:r>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14</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V</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)(10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k</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Ω)</m:t>
                        </m:r>
                      </m:num>
                      <m:den>
                        <m:r>
                          <m:rPr>
                            <m:nor/>
                          </m:rPr>
                          <a:rPr kumimoji="0" lang="en-US" sz="1800" b="0" i="0" u="none" strike="noStrike" kern="1200" cap="none" spc="0" normalizeH="0" baseline="0" noProof="0" dirty="0" smtClean="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28</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 </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k</m:t>
                        </m:r>
                        <m:r>
                          <m:rPr>
                            <m:nor/>
                          </m:rP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m:t>Ω</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=5.00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out</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=5.00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V</m:t>
                    </m:r>
                  </m:oMath>
                </a14:m>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The voltage follower op-amp buffers the voltage divider output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providing an output voltage equal to </a:t>
                </a:r>
                <a:r>
                  <a:rPr kumimoji="0" lang="en-US" sz="1800" b="0" i="0" u="none" strike="noStrike" kern="1200" cap="none" spc="0" normalizeH="0" baseline="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V</a:t>
                </a:r>
                <a:r>
                  <a:rPr kumimoji="0" lang="en-US" sz="1800" b="0" i="0" u="none" strike="noStrike" kern="1200" cap="none" spc="0" normalizeH="0" baseline="-25000" noProof="0" dirty="0" err="1">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a</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even when driving a modest load resistor.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Ideal op-amps have zero output resistance, i.e. are ideal voltage sources.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Practical op-amps with negative feedback have small (&lt;10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output resistance, but can only provide up to 10 to 20 mA output current.</a:t>
                </a:r>
                <a:r>
                  <a:rPr kumimoji="0" lang="en-US" sz="1800" b="0" i="0" u="none" strike="noStrike" kern="1200" cap="none" spc="0" normalizeH="0" baseline="0" noProof="0" dirty="0">
                    <a:ln>
                      <a:noFill/>
                    </a:ln>
                    <a:solidFill>
                      <a:srgbClr val="2E74B5"/>
                    </a:solidFill>
                    <a:effectLst/>
                    <a:uLnTx/>
                    <a:uFillTx/>
                    <a:latin typeface="Cambria Math" panose="02040503050406030204" pitchFamily="18" charset="0"/>
                    <a:ea typeface="Calibri" panose="020F0502020204030204" pitchFamily="34" charset="0"/>
                    <a:cs typeface="Arial" panose="020B0604020202020204" pitchFamily="34" charset="0"/>
                  </a:rPr>
                  <a:t>	</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72015" y="677935"/>
                <a:ext cx="11869093" cy="6100966"/>
              </a:xfrm>
              <a:prstGeom prst="rect">
                <a:avLst/>
              </a:prstGeom>
              <a:blipFill>
                <a:blip r:embed="rId2"/>
                <a:stretch>
                  <a:fillRect l="-154" t="-298" r="-358" b="-298"/>
                </a:stretch>
              </a:blipFill>
              <a:ln w="38100" cmpd="thickThin">
                <a:solidFill>
                  <a:schemeClr val="accent1"/>
                </a:solid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9339541-E116-4ACF-BC5A-5EA6FE5F6811}"/>
              </a:ext>
            </a:extLst>
          </p:cNvPr>
          <p:cNvGrpSpPr/>
          <p:nvPr/>
        </p:nvGrpSpPr>
        <p:grpSpPr>
          <a:xfrm>
            <a:off x="7109011" y="1086382"/>
            <a:ext cx="4755709" cy="2876019"/>
            <a:chOff x="6977456" y="754687"/>
            <a:chExt cx="4950017" cy="3113561"/>
          </a:xfrm>
        </p:grpSpPr>
        <p:pic>
          <p:nvPicPr>
            <p:cNvPr id="5" name="Picture 4">
              <a:extLst>
                <a:ext uri="{FF2B5EF4-FFF2-40B4-BE49-F238E27FC236}">
                  <a16:creationId xmlns:a16="http://schemas.microsoft.com/office/drawing/2014/main" id="{09EEC6CF-9331-48D1-835A-8DD765ED2DEB}"/>
                </a:ext>
              </a:extLst>
            </p:cNvPr>
            <p:cNvPicPr>
              <a:picLocks noChangeAspect="1"/>
            </p:cNvPicPr>
            <p:nvPr/>
          </p:nvPicPr>
          <p:blipFill>
            <a:blip r:embed="rId3"/>
            <a:stretch>
              <a:fillRect/>
            </a:stretch>
          </p:blipFill>
          <p:spPr>
            <a:xfrm>
              <a:off x="6977456" y="754687"/>
              <a:ext cx="4950017" cy="3113561"/>
            </a:xfrm>
            <a:prstGeom prst="rect">
              <a:avLst/>
            </a:prstGeom>
          </p:spPr>
        </p:pic>
        <p:cxnSp>
          <p:nvCxnSpPr>
            <p:cNvPr id="6" name="Straight Arrow Connector 5">
              <a:extLst>
                <a:ext uri="{FF2B5EF4-FFF2-40B4-BE49-F238E27FC236}">
                  <a16:creationId xmlns:a16="http://schemas.microsoft.com/office/drawing/2014/main" id="{DF703E1B-0013-4060-9A07-64ACCC0E75CE}"/>
                </a:ext>
              </a:extLst>
            </p:cNvPr>
            <p:cNvCxnSpPr/>
            <p:nvPr/>
          </p:nvCxnSpPr>
          <p:spPr>
            <a:xfrm flipV="1">
              <a:off x="10779853" y="2793534"/>
              <a:ext cx="369116" cy="52011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16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 calcmode="lin" valueType="num">
                                      <p:cBhvr additive="base">
                                        <p:cTn id="7"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3" end="13"/>
                                            </p:txEl>
                                          </p:spTgt>
                                        </p:tgtEl>
                                        <p:attrNameLst>
                                          <p:attrName>style.visibility</p:attrName>
                                        </p:attrNameLst>
                                      </p:cBhvr>
                                      <p:to>
                                        <p:strVal val="visible"/>
                                      </p:to>
                                    </p:set>
                                    <p:anim calcmode="lin" valueType="num">
                                      <p:cBhvr additive="base">
                                        <p:cTn id="13"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15" end="15"/>
                                            </p:txEl>
                                          </p:spTgt>
                                        </p:tgtEl>
                                        <p:attrNameLst>
                                          <p:attrName>style.visibility</p:attrName>
                                        </p:attrNameLst>
                                      </p:cBhvr>
                                      <p:to>
                                        <p:strVal val="visible"/>
                                      </p:to>
                                    </p:set>
                                    <p:anim calcmode="lin" valueType="num">
                                      <p:cBhvr additive="base">
                                        <p:cTn id="1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7" end="17"/>
                                            </p:txEl>
                                          </p:spTgt>
                                        </p:tgtEl>
                                        <p:attrNameLst>
                                          <p:attrName>style.visibility</p:attrName>
                                        </p:attrNameLst>
                                      </p:cBhvr>
                                      <p:to>
                                        <p:strVal val="visible"/>
                                      </p:to>
                                    </p:set>
                                    <p:anim calcmode="lin" valueType="num">
                                      <p:cBhvr additive="base">
                                        <p:cTn id="21"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2" y="7309"/>
            <a:ext cx="9143999" cy="533400"/>
          </a:xfrm>
        </p:spPr>
        <p:txBody>
          <a:bodyPr>
            <a:noAutofit/>
          </a:bodyPr>
          <a:lstStyle/>
          <a:p>
            <a:pPr algn="ctr"/>
            <a:r>
              <a:rPr lang="en-US" sz="4000" dirty="0"/>
              <a:t>Potentiometer – Adjustable Voltage Divider</a:t>
            </a:r>
          </a:p>
        </p:txBody>
      </p:sp>
      <p:pic>
        <p:nvPicPr>
          <p:cNvPr id="8" name="Picture 7" title="Image of a single-turn potentiometer with internals expos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6859" y="3851679"/>
            <a:ext cx="3349387" cy="2678855"/>
          </a:xfrm>
          <a:prstGeom prst="rect">
            <a:avLst/>
          </a:prstGeom>
        </p:spPr>
      </p:pic>
      <p:pic>
        <p:nvPicPr>
          <p:cNvPr id="9" name="Picture 8" title="Image of a potentiometer "/>
          <p:cNvPicPr>
            <a:picLocks noChangeAspect="1"/>
          </p:cNvPicPr>
          <p:nvPr/>
        </p:nvPicPr>
        <p:blipFill rotWithShape="1">
          <a:blip r:embed="rId4">
            <a:extLst>
              <a:ext uri="{28A0092B-C50C-407E-A947-70E740481C1C}">
                <a14:useLocalDpi xmlns:a14="http://schemas.microsoft.com/office/drawing/2010/main" val="0"/>
              </a:ext>
            </a:extLst>
          </a:blip>
          <a:srcRect t="4280" b="15699"/>
          <a:stretch/>
        </p:blipFill>
        <p:spPr>
          <a:xfrm>
            <a:off x="1755126" y="739433"/>
            <a:ext cx="3349386" cy="3140906"/>
          </a:xfrm>
          <a:prstGeom prst="rect">
            <a:avLst/>
          </a:prstGeom>
        </p:spPr>
      </p:pic>
      <p:grpSp>
        <p:nvGrpSpPr>
          <p:cNvPr id="69" name="Group 68"/>
          <p:cNvGrpSpPr/>
          <p:nvPr/>
        </p:nvGrpSpPr>
        <p:grpSpPr>
          <a:xfrm>
            <a:off x="8067508" y="3049321"/>
            <a:ext cx="816483" cy="1435742"/>
            <a:chOff x="4579975" y="4559852"/>
            <a:chExt cx="816483" cy="1435742"/>
          </a:xfrm>
        </p:grpSpPr>
        <p:cxnSp>
          <p:nvCxnSpPr>
            <p:cNvPr id="70" name="Straight Connector 69"/>
            <p:cNvCxnSpPr/>
            <p:nvPr/>
          </p:nvCxnSpPr>
          <p:spPr>
            <a:xfrm flipH="1" flipV="1">
              <a:off x="4714377" y="4559852"/>
              <a:ext cx="4762" cy="3095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599493" y="5425784"/>
              <a:ext cx="283578" cy="893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4718553" y="5686031"/>
              <a:ext cx="4762" cy="3095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716758" y="5596985"/>
              <a:ext cx="166274" cy="876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877343" y="5198174"/>
              <a:ext cx="519115" cy="101415"/>
              <a:chOff x="5224454" y="5556099"/>
              <a:chExt cx="519115" cy="101415"/>
            </a:xfrm>
          </p:grpSpPr>
          <p:cxnSp>
            <p:nvCxnSpPr>
              <p:cNvPr id="83" name="Straight Connector 82"/>
              <p:cNvCxnSpPr/>
              <p:nvPr/>
            </p:nvCxnSpPr>
            <p:spPr>
              <a:xfrm flipH="1">
                <a:off x="5224454" y="5603653"/>
                <a:ext cx="519115" cy="630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225774" y="5556099"/>
                <a:ext cx="67325" cy="523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225773" y="5608488"/>
                <a:ext cx="67326" cy="490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p:cNvCxnSpPr/>
            <p:nvPr/>
          </p:nvCxnSpPr>
          <p:spPr>
            <a:xfrm>
              <a:off x="4597331" y="5339031"/>
              <a:ext cx="289420" cy="809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597184" y="5246746"/>
              <a:ext cx="283578" cy="893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592894" y="5165947"/>
              <a:ext cx="289420" cy="809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598375" y="5515630"/>
              <a:ext cx="289420" cy="809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592421" y="5075106"/>
              <a:ext cx="283578" cy="893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726284" y="4860428"/>
              <a:ext cx="133286" cy="420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582982" y="4907672"/>
              <a:ext cx="283578" cy="893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579975" y="4994647"/>
              <a:ext cx="289420" cy="809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Left-Right Arrow 23"/>
          <p:cNvSpPr/>
          <p:nvPr/>
        </p:nvSpPr>
        <p:spPr bwMode="auto">
          <a:xfrm>
            <a:off x="5589776" y="3272690"/>
            <a:ext cx="1847150" cy="882296"/>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86" name="TextBox 85"/>
          <p:cNvSpPr txBox="1"/>
          <p:nvPr/>
        </p:nvSpPr>
        <p:spPr>
          <a:xfrm>
            <a:off x="8850998" y="3523538"/>
            <a:ext cx="1959254"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Wiper Terminal </a:t>
            </a:r>
          </a:p>
        </p:txBody>
      </p:sp>
      <p:sp>
        <p:nvSpPr>
          <p:cNvPr id="87" name="TextBox 86"/>
          <p:cNvSpPr txBox="1"/>
          <p:nvPr/>
        </p:nvSpPr>
        <p:spPr>
          <a:xfrm>
            <a:off x="7431439" y="2575074"/>
            <a:ext cx="183659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Circuit Symbol </a:t>
            </a:r>
          </a:p>
        </p:txBody>
      </p:sp>
      <p:sp>
        <p:nvSpPr>
          <p:cNvPr id="3" name="TextBox 2">
            <a:extLst>
              <a:ext uri="{FF2B5EF4-FFF2-40B4-BE49-F238E27FC236}">
                <a16:creationId xmlns:a16="http://schemas.microsoft.com/office/drawing/2014/main" id="{F81DE0B6-44B3-4E7E-AFC5-F5C68215D563}"/>
              </a:ext>
            </a:extLst>
          </p:cNvPr>
          <p:cNvSpPr txBox="1"/>
          <p:nvPr/>
        </p:nvSpPr>
        <p:spPr>
          <a:xfrm>
            <a:off x="6380385" y="4835218"/>
            <a:ext cx="4429867" cy="70788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This device is referred to as a Trim Pot,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i.e., Trim Potentiometer. </a:t>
            </a:r>
          </a:p>
        </p:txBody>
      </p:sp>
    </p:spTree>
    <p:extLst>
      <p:ext uri="{BB962C8B-B14F-4D97-AF65-F5344CB8AC3E}">
        <p14:creationId xmlns:p14="http://schemas.microsoft.com/office/powerpoint/2010/main" val="320756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191" y="729467"/>
            <a:ext cx="11363418" cy="5909310"/>
          </a:xfrm>
          <a:prstGeom prst="rect">
            <a:avLst/>
          </a:prstGeom>
          <a:solidFill>
            <a:schemeClr val="tx1">
              <a:lumMod val="95000"/>
            </a:schemeClr>
          </a:solidFill>
          <a:ln w="63500"/>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sp>
        <p:nvSpPr>
          <p:cNvPr id="2" name="Title 1"/>
          <p:cNvSpPr>
            <a:spLocks noGrp="1"/>
          </p:cNvSpPr>
          <p:nvPr>
            <p:ph type="title"/>
          </p:nvPr>
        </p:nvSpPr>
        <p:spPr>
          <a:xfrm>
            <a:off x="1625600" y="90481"/>
            <a:ext cx="8932332" cy="533400"/>
          </a:xfrm>
        </p:spPr>
        <p:txBody>
          <a:bodyPr>
            <a:noAutofit/>
          </a:bodyPr>
          <a:lstStyle/>
          <a:p>
            <a:pPr algn="ctr"/>
            <a:r>
              <a:rPr lang="en-US" sz="4000" dirty="0"/>
              <a:t>Potentiometer – Adjustable Voltage Divider</a:t>
            </a:r>
          </a:p>
        </p:txBody>
      </p:sp>
      <mc:AlternateContent xmlns:mc="http://schemas.openxmlformats.org/markup-compatibility/2006" xmlns:a14="http://schemas.microsoft.com/office/drawing/2010/main">
        <mc:Choice Requires="a14">
          <p:sp>
            <p:nvSpPr>
              <p:cNvPr id="79" name="TextBox 78"/>
              <p:cNvSpPr txBox="1"/>
              <p:nvPr/>
            </p:nvSpPr>
            <p:spPr>
              <a:xfrm>
                <a:off x="2535138" y="1898996"/>
                <a:ext cx="8069517" cy="5139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sub>
                        </m:sSub>
                      </m:num>
                      <m:den>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top</m:t>
                            </m:r>
                          </m:sub>
                        </m:sSub>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top</m:t>
                        </m:r>
                      </m:sub>
                    </m:sSub>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sub>
                    </m:sSub>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pot</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If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bot</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R</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top</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then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a:t>
                </a:r>
                <a:r>
                  <a:rPr kumimoji="0" lang="en-US" sz="16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2.5 V.</a:t>
                </a:r>
              </a:p>
            </p:txBody>
          </p:sp>
        </mc:Choice>
        <mc:Fallback xmlns="">
          <p:sp>
            <p:nvSpPr>
              <p:cNvPr id="79" name="TextBox 78"/>
              <p:cNvSpPr txBox="1">
                <a:spLocks noRot="1" noChangeAspect="1" noMove="1" noResize="1" noEditPoints="1" noAdjustHandles="1" noChangeArrowheads="1" noChangeShapeType="1" noTextEdit="1"/>
              </p:cNvSpPr>
              <p:nvPr/>
            </p:nvSpPr>
            <p:spPr>
              <a:xfrm>
                <a:off x="2535138" y="1898996"/>
                <a:ext cx="8069517" cy="513987"/>
              </a:xfrm>
              <a:prstGeom prst="rect">
                <a:avLst/>
              </a:prstGeom>
              <a:blipFill>
                <a:blip r:embed="rId2"/>
                <a:stretch>
                  <a:fillRect l="-453" b="-1190"/>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8B2F9A8-3D73-4E16-B94D-A8FD3270606A}"/>
              </a:ext>
            </a:extLst>
          </p:cNvPr>
          <p:cNvGrpSpPr/>
          <p:nvPr/>
        </p:nvGrpSpPr>
        <p:grpSpPr>
          <a:xfrm>
            <a:off x="2144346" y="1692431"/>
            <a:ext cx="668440" cy="445352"/>
            <a:chOff x="1310252" y="1666097"/>
            <a:chExt cx="668440" cy="445352"/>
          </a:xfrm>
        </p:grpSpPr>
        <p:sp>
          <p:nvSpPr>
            <p:cNvPr id="5" name="Right Brace 4">
              <a:extLst>
                <a:ext uri="{FF2B5EF4-FFF2-40B4-BE49-F238E27FC236}">
                  <a16:creationId xmlns:a16="http://schemas.microsoft.com/office/drawing/2014/main" id="{E287CCB3-A73D-4E99-B84C-25923B12F54F}"/>
                </a:ext>
              </a:extLst>
            </p:cNvPr>
            <p:cNvSpPr/>
            <p:nvPr/>
          </p:nvSpPr>
          <p:spPr>
            <a:xfrm>
              <a:off x="1310252" y="1666097"/>
              <a:ext cx="248256" cy="445352"/>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6" name="TextBox 5">
              <a:extLst>
                <a:ext uri="{FF2B5EF4-FFF2-40B4-BE49-F238E27FC236}">
                  <a16:creationId xmlns:a16="http://schemas.microsoft.com/office/drawing/2014/main" id="{284FAFC7-72B0-453B-93C5-5DED7C20D14A}"/>
                </a:ext>
              </a:extLst>
            </p:cNvPr>
            <p:cNvSpPr txBox="1"/>
            <p:nvPr/>
          </p:nvSpPr>
          <p:spPr>
            <a:xfrm>
              <a:off x="1514141" y="1733581"/>
              <a:ext cx="4645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top</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grpSp>
        <p:nvGrpSpPr>
          <p:cNvPr id="72" name="Group 71">
            <a:extLst>
              <a:ext uri="{FF2B5EF4-FFF2-40B4-BE49-F238E27FC236}">
                <a16:creationId xmlns:a16="http://schemas.microsoft.com/office/drawing/2014/main" id="{425C7473-E08F-4D57-BF80-25B4DC255459}"/>
              </a:ext>
            </a:extLst>
          </p:cNvPr>
          <p:cNvGrpSpPr/>
          <p:nvPr/>
        </p:nvGrpSpPr>
        <p:grpSpPr>
          <a:xfrm>
            <a:off x="2153055" y="2193524"/>
            <a:ext cx="670683" cy="445352"/>
            <a:chOff x="1310252" y="1666097"/>
            <a:chExt cx="670683" cy="445352"/>
          </a:xfrm>
        </p:grpSpPr>
        <p:sp>
          <p:nvSpPr>
            <p:cNvPr id="73" name="Right Brace 72">
              <a:extLst>
                <a:ext uri="{FF2B5EF4-FFF2-40B4-BE49-F238E27FC236}">
                  <a16:creationId xmlns:a16="http://schemas.microsoft.com/office/drawing/2014/main" id="{D93D3B9E-CAF0-41B5-8A3F-65420C4A0D7A}"/>
                </a:ext>
              </a:extLst>
            </p:cNvPr>
            <p:cNvSpPr/>
            <p:nvPr/>
          </p:nvSpPr>
          <p:spPr>
            <a:xfrm>
              <a:off x="1310252" y="1666097"/>
              <a:ext cx="248256" cy="445352"/>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74" name="TextBox 73">
              <a:extLst>
                <a:ext uri="{FF2B5EF4-FFF2-40B4-BE49-F238E27FC236}">
                  <a16:creationId xmlns:a16="http://schemas.microsoft.com/office/drawing/2014/main" id="{182ABBF1-A8D7-43F2-8B98-C941C03D15B0}"/>
                </a:ext>
              </a:extLst>
            </p:cNvPr>
            <p:cNvSpPr txBox="1"/>
            <p:nvPr/>
          </p:nvSpPr>
          <p:spPr>
            <a:xfrm>
              <a:off x="1514141" y="1733581"/>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bot</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pic>
        <p:nvPicPr>
          <p:cNvPr id="13" name="Picture 12" descr="Shape&#10;&#10;Description automatically generated with low confidence">
            <a:extLst>
              <a:ext uri="{FF2B5EF4-FFF2-40B4-BE49-F238E27FC236}">
                <a16:creationId xmlns:a16="http://schemas.microsoft.com/office/drawing/2014/main" id="{1A757411-5233-4293-955B-FC32E4FA0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259" y="997604"/>
            <a:ext cx="908383" cy="2072820"/>
          </a:xfrm>
          <a:prstGeom prst="rect">
            <a:avLst/>
          </a:prstGeom>
        </p:spPr>
      </p:pic>
      <p:grpSp>
        <p:nvGrpSpPr>
          <p:cNvPr id="15" name="Group 14">
            <a:extLst>
              <a:ext uri="{FF2B5EF4-FFF2-40B4-BE49-F238E27FC236}">
                <a16:creationId xmlns:a16="http://schemas.microsoft.com/office/drawing/2014/main" id="{88D2D3D1-EC87-428D-8C08-C3C346E50D3E}"/>
              </a:ext>
            </a:extLst>
          </p:cNvPr>
          <p:cNvGrpSpPr/>
          <p:nvPr/>
        </p:nvGrpSpPr>
        <p:grpSpPr>
          <a:xfrm>
            <a:off x="3671877" y="2747733"/>
            <a:ext cx="5355985" cy="2072820"/>
            <a:chOff x="3780186" y="2686772"/>
            <a:chExt cx="5355985" cy="2072820"/>
          </a:xfrm>
        </p:grpSpPr>
        <p:pic>
          <p:nvPicPr>
            <p:cNvPr id="9" name="Picture 8" descr="Shape&#10;&#10;Description automatically generated with low confidence">
              <a:extLst>
                <a:ext uri="{FF2B5EF4-FFF2-40B4-BE49-F238E27FC236}">
                  <a16:creationId xmlns:a16="http://schemas.microsoft.com/office/drawing/2014/main" id="{0F3049F2-3A2D-4F3B-95F6-B9819E4D47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186" y="2686772"/>
              <a:ext cx="762066" cy="2072820"/>
            </a:xfrm>
            <a:prstGeom prst="rect">
              <a:avLst/>
            </a:prstGeom>
          </p:spPr>
        </p:pic>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3BB3C889-2DDD-479A-9688-DAEC2B68FF9F}"/>
                    </a:ext>
                  </a:extLst>
                </p:cNvPr>
                <p:cNvSpPr txBox="1"/>
                <p:nvPr/>
              </p:nvSpPr>
              <p:spPr>
                <a:xfrm>
                  <a:off x="4489514" y="3209195"/>
                  <a:ext cx="4646657" cy="52847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op</m:t>
                          </m:r>
                        </m:sub>
                      </m:sSub>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0 </m:t>
                      </m:r>
                      <m:r>
                        <a:rPr kumimoji="0" lang="el-GR"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wiper_max</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max</m:t>
                              </m:r>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5 V.</a:t>
                  </a:r>
                </a:p>
              </p:txBody>
            </p:sp>
          </mc:Choice>
          <mc:Fallback xmlns="">
            <p:sp>
              <p:nvSpPr>
                <p:cNvPr id="141" name="TextBox 140">
                  <a:extLst>
                    <a:ext uri="{FF2B5EF4-FFF2-40B4-BE49-F238E27FC236}">
                      <a16:creationId xmlns:a16="http://schemas.microsoft.com/office/drawing/2014/main" id="{3BB3C889-2DDD-479A-9688-DAEC2B68FF9F}"/>
                    </a:ext>
                  </a:extLst>
                </p:cNvPr>
                <p:cNvSpPr txBox="1">
                  <a:spLocks noRot="1" noChangeAspect="1" noMove="1" noResize="1" noEditPoints="1" noAdjustHandles="1" noChangeArrowheads="1" noChangeShapeType="1" noTextEdit="1"/>
                </p:cNvSpPr>
                <p:nvPr/>
              </p:nvSpPr>
              <p:spPr>
                <a:xfrm>
                  <a:off x="4489514" y="3209195"/>
                  <a:ext cx="4646657" cy="528478"/>
                </a:xfrm>
                <a:prstGeom prst="rect">
                  <a:avLst/>
                </a:prstGeom>
                <a:blipFill>
                  <a:blip r:embed="rId5"/>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6C20E58A-42D5-440B-8099-744DE9273C08}"/>
              </a:ext>
            </a:extLst>
          </p:cNvPr>
          <p:cNvGrpSpPr/>
          <p:nvPr/>
        </p:nvGrpSpPr>
        <p:grpSpPr>
          <a:xfrm>
            <a:off x="6513632" y="4310627"/>
            <a:ext cx="5316787" cy="2072820"/>
            <a:chOff x="4975614" y="4197410"/>
            <a:chExt cx="5316787" cy="2072820"/>
          </a:xfrm>
        </p:grpSpPr>
        <p:pic>
          <p:nvPicPr>
            <p:cNvPr id="11" name="Picture 10" descr="Shape&#10;&#10;Description automatically generated with low confidence">
              <a:extLst>
                <a:ext uri="{FF2B5EF4-FFF2-40B4-BE49-F238E27FC236}">
                  <a16:creationId xmlns:a16="http://schemas.microsoft.com/office/drawing/2014/main" id="{E0FB06B6-AF28-4C31-9575-499083B785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5614" y="4197410"/>
              <a:ext cx="749873" cy="2072820"/>
            </a:xfrm>
            <a:prstGeom prst="rect">
              <a:avLst/>
            </a:prstGeom>
          </p:spPr>
        </p:pic>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37EB6A75-D59D-42A7-B7AB-FB0DB2443092}"/>
                    </a:ext>
                  </a:extLst>
                </p:cNvPr>
                <p:cNvSpPr txBox="1"/>
                <p:nvPr/>
              </p:nvSpPr>
              <p:spPr>
                <a:xfrm>
                  <a:off x="5708069" y="5526476"/>
                  <a:ext cx="4584332" cy="51956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b</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t</m:t>
                          </m:r>
                        </m:sub>
                      </m:sSub>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0 </m:t>
                      </m:r>
                      <m:r>
                        <a:rPr kumimoji="0" lang="el-GR"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Ω</m:t>
                      </m:r>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1600" b="0" i="0" u="none" strike="noStrike" kern="1200" cap="none" spc="0" normalizeH="0" baseline="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V</a:t>
                  </a:r>
                  <a:r>
                    <a:rPr kumimoji="0" lang="en-US" sz="1600" b="0" i="0" u="none" strike="noStrike" kern="1200" cap="none" spc="0" normalizeH="0" baseline="-25000" noProof="0" dirty="0" err="1">
                      <a:ln>
                        <a:noFill/>
                      </a:ln>
                      <a:solidFill>
                        <a:srgbClr val="000000"/>
                      </a:solidFill>
                      <a:effectLst/>
                      <a:uLnTx/>
                      <a:uFillTx/>
                      <a:latin typeface="Cambria Math" panose="02040503050406030204" pitchFamily="18" charset="0"/>
                      <a:ea typeface="Cambria Math" panose="02040503050406030204" pitchFamily="18" charset="0"/>
                      <a:cs typeface="+mn-cs"/>
                    </a:rPr>
                    <a:t>wiper_min</a:t>
                  </a:r>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bot</m:t>
                              </m:r>
                              <m: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_</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min</m:t>
                              </m:r>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f>
                        <m:f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5 </m:t>
                              </m:r>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(0 </m:t>
                          </m:r>
                          <m:r>
                            <a:rPr kumimoji="0" lang="el-GR"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Ω</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R</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m:t>
                              </m:r>
                              <m:r>
                                <m:rPr>
                                  <m:sty m:val="p"/>
                                </m:rPr>
                                <a:rPr kumimoji="0" lang="en-US" sz="16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ot</m:t>
                              </m:r>
                            </m:sub>
                          </m:sSub>
                        </m:den>
                      </m:f>
                    </m:oMath>
                  </a14:m>
                  <a:r>
                    <a:rPr kumimoji="0" lang="en-US" sz="16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0 V.</a:t>
                  </a:r>
                </a:p>
              </p:txBody>
            </p:sp>
          </mc:Choice>
          <mc:Fallback xmlns="">
            <p:sp>
              <p:nvSpPr>
                <p:cNvPr id="142" name="TextBox 141">
                  <a:extLst>
                    <a:ext uri="{FF2B5EF4-FFF2-40B4-BE49-F238E27FC236}">
                      <a16:creationId xmlns:a16="http://schemas.microsoft.com/office/drawing/2014/main" id="{37EB6A75-D59D-42A7-B7AB-FB0DB2443092}"/>
                    </a:ext>
                  </a:extLst>
                </p:cNvPr>
                <p:cNvSpPr txBox="1">
                  <a:spLocks noRot="1" noChangeAspect="1" noMove="1" noResize="1" noEditPoints="1" noAdjustHandles="1" noChangeArrowheads="1" noChangeShapeType="1" noTextEdit="1"/>
                </p:cNvSpPr>
                <p:nvPr/>
              </p:nvSpPr>
              <p:spPr>
                <a:xfrm>
                  <a:off x="5708069" y="5526476"/>
                  <a:ext cx="4584332" cy="519566"/>
                </a:xfrm>
                <a:prstGeom prst="rect">
                  <a:avLst/>
                </a:prstGeom>
                <a:blipFill>
                  <a:blip r:embed="rId7"/>
                  <a:stretch>
                    <a:fillRect b="-1176"/>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C12689E4-148F-4B7E-9899-28C6A14D9596}"/>
              </a:ext>
            </a:extLst>
          </p:cNvPr>
          <p:cNvGrpSpPr/>
          <p:nvPr/>
        </p:nvGrpSpPr>
        <p:grpSpPr>
          <a:xfrm>
            <a:off x="1072498" y="1723579"/>
            <a:ext cx="675617" cy="878961"/>
            <a:chOff x="1436485" y="1723579"/>
            <a:chExt cx="675617" cy="878961"/>
          </a:xfrm>
        </p:grpSpPr>
        <p:sp>
          <p:nvSpPr>
            <p:cNvPr id="20" name="Right Brace 19">
              <a:extLst>
                <a:ext uri="{FF2B5EF4-FFF2-40B4-BE49-F238E27FC236}">
                  <a16:creationId xmlns:a16="http://schemas.microsoft.com/office/drawing/2014/main" id="{723ECE44-8D0C-4753-B78A-65CEC1421B98}"/>
                </a:ext>
              </a:extLst>
            </p:cNvPr>
            <p:cNvSpPr/>
            <p:nvPr/>
          </p:nvSpPr>
          <p:spPr>
            <a:xfrm rot="10800000">
              <a:off x="1863846" y="1723579"/>
              <a:ext cx="248256" cy="878961"/>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21" name="TextBox 20">
              <a:extLst>
                <a:ext uri="{FF2B5EF4-FFF2-40B4-BE49-F238E27FC236}">
                  <a16:creationId xmlns:a16="http://schemas.microsoft.com/office/drawing/2014/main" id="{3A9D3D99-367B-4B44-8FE3-761D1A509AB4}"/>
                </a:ext>
              </a:extLst>
            </p:cNvPr>
            <p:cNvSpPr txBox="1"/>
            <p:nvPr/>
          </p:nvSpPr>
          <p:spPr>
            <a:xfrm>
              <a:off x="1436485" y="1983894"/>
              <a:ext cx="4683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pot</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grpSp>
        <p:nvGrpSpPr>
          <p:cNvPr id="25" name="Group 24">
            <a:extLst>
              <a:ext uri="{FF2B5EF4-FFF2-40B4-BE49-F238E27FC236}">
                <a16:creationId xmlns:a16="http://schemas.microsoft.com/office/drawing/2014/main" id="{E02A0F23-5394-4509-A1D0-1A8B194C878A}"/>
              </a:ext>
            </a:extLst>
          </p:cNvPr>
          <p:cNvGrpSpPr/>
          <p:nvPr/>
        </p:nvGrpSpPr>
        <p:grpSpPr>
          <a:xfrm>
            <a:off x="3125768" y="3455698"/>
            <a:ext cx="675617" cy="878961"/>
            <a:chOff x="1436485" y="1723579"/>
            <a:chExt cx="675617" cy="878961"/>
          </a:xfrm>
        </p:grpSpPr>
        <p:sp>
          <p:nvSpPr>
            <p:cNvPr id="26" name="Right Brace 25">
              <a:extLst>
                <a:ext uri="{FF2B5EF4-FFF2-40B4-BE49-F238E27FC236}">
                  <a16:creationId xmlns:a16="http://schemas.microsoft.com/office/drawing/2014/main" id="{CF4F3BF3-F615-4B57-AAC8-31B6B279735D}"/>
                </a:ext>
              </a:extLst>
            </p:cNvPr>
            <p:cNvSpPr/>
            <p:nvPr/>
          </p:nvSpPr>
          <p:spPr>
            <a:xfrm rot="10800000">
              <a:off x="1863846" y="1723579"/>
              <a:ext cx="248256" cy="878961"/>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27" name="TextBox 26">
              <a:extLst>
                <a:ext uri="{FF2B5EF4-FFF2-40B4-BE49-F238E27FC236}">
                  <a16:creationId xmlns:a16="http://schemas.microsoft.com/office/drawing/2014/main" id="{F4E36830-18F4-4A2A-A6E6-E9381EC8F624}"/>
                </a:ext>
              </a:extLst>
            </p:cNvPr>
            <p:cNvSpPr txBox="1"/>
            <p:nvPr/>
          </p:nvSpPr>
          <p:spPr>
            <a:xfrm>
              <a:off x="1436485" y="1983894"/>
              <a:ext cx="4683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pot</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grpSp>
        <p:nvGrpSpPr>
          <p:cNvPr id="28" name="Group 27">
            <a:extLst>
              <a:ext uri="{FF2B5EF4-FFF2-40B4-BE49-F238E27FC236}">
                <a16:creationId xmlns:a16="http://schemas.microsoft.com/office/drawing/2014/main" id="{B7052767-66E4-440C-9E68-5A276B81919C}"/>
              </a:ext>
            </a:extLst>
          </p:cNvPr>
          <p:cNvGrpSpPr/>
          <p:nvPr/>
        </p:nvGrpSpPr>
        <p:grpSpPr>
          <a:xfrm>
            <a:off x="5938943" y="5020515"/>
            <a:ext cx="675617" cy="878961"/>
            <a:chOff x="1436485" y="1723579"/>
            <a:chExt cx="675617" cy="878961"/>
          </a:xfrm>
        </p:grpSpPr>
        <p:sp>
          <p:nvSpPr>
            <p:cNvPr id="29" name="Right Brace 28">
              <a:extLst>
                <a:ext uri="{FF2B5EF4-FFF2-40B4-BE49-F238E27FC236}">
                  <a16:creationId xmlns:a16="http://schemas.microsoft.com/office/drawing/2014/main" id="{357B6677-C874-4089-A80A-65FEB9117BB6}"/>
                </a:ext>
              </a:extLst>
            </p:cNvPr>
            <p:cNvSpPr/>
            <p:nvPr/>
          </p:nvSpPr>
          <p:spPr>
            <a:xfrm rot="10800000">
              <a:off x="1863846" y="1723579"/>
              <a:ext cx="248256" cy="878961"/>
            </a:xfrm>
            <a:prstGeom prst="rightBrace">
              <a:avLst>
                <a:gd name="adj1" fmla="val 8333"/>
                <a:gd name="adj2" fmla="val 48269"/>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mbria" panose="02040503050406030204"/>
                <a:ea typeface="+mn-ea"/>
                <a:cs typeface="+mn-cs"/>
              </a:endParaRPr>
            </a:p>
          </p:txBody>
        </p:sp>
        <p:sp>
          <p:nvSpPr>
            <p:cNvPr id="30" name="TextBox 29">
              <a:extLst>
                <a:ext uri="{FF2B5EF4-FFF2-40B4-BE49-F238E27FC236}">
                  <a16:creationId xmlns:a16="http://schemas.microsoft.com/office/drawing/2014/main" id="{337E181A-AF6E-4FC0-AA71-CC1915D46492}"/>
                </a:ext>
              </a:extLst>
            </p:cNvPr>
            <p:cNvSpPr txBox="1"/>
            <p:nvPr/>
          </p:nvSpPr>
          <p:spPr>
            <a:xfrm>
              <a:off x="1436485" y="1983894"/>
              <a:ext cx="4683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50595">
                      <a:lumMod val="60000"/>
                      <a:lumOff val="40000"/>
                    </a:srgbClr>
                  </a:solidFill>
                  <a:effectLst/>
                  <a:uLnTx/>
                  <a:uFillTx/>
                  <a:latin typeface="Cambria" panose="02040503050406030204"/>
                  <a:ea typeface="+mn-ea"/>
                  <a:cs typeface="+mn-cs"/>
                </a:rPr>
                <a:t>R</a:t>
              </a:r>
              <a:r>
                <a:rPr kumimoji="0" lang="en-US" sz="1400" b="0" i="0" u="none" strike="noStrike" kern="1200" cap="none" spc="0" normalizeH="0" baseline="-25000" noProof="0" dirty="0" err="1">
                  <a:ln>
                    <a:noFill/>
                  </a:ln>
                  <a:solidFill>
                    <a:srgbClr val="050595">
                      <a:lumMod val="60000"/>
                      <a:lumOff val="40000"/>
                    </a:srgbClr>
                  </a:solidFill>
                  <a:effectLst/>
                  <a:uLnTx/>
                  <a:uFillTx/>
                  <a:latin typeface="Cambria" panose="02040503050406030204"/>
                  <a:ea typeface="+mn-ea"/>
                  <a:cs typeface="+mn-cs"/>
                </a:rPr>
                <a:t>pot</a:t>
              </a:r>
              <a:endParaRPr kumimoji="0" lang="en-US" sz="1400" b="0" i="0" u="none" strike="noStrike" kern="1200" cap="none" spc="0" normalizeH="0" baseline="0" noProof="0" dirty="0">
                <a:ln>
                  <a:noFill/>
                </a:ln>
                <a:solidFill>
                  <a:srgbClr val="050595">
                    <a:lumMod val="60000"/>
                    <a:lumOff val="40000"/>
                  </a:srgbClr>
                </a:solidFill>
                <a:effectLst/>
                <a:uLnTx/>
                <a:uFillTx/>
                <a:latin typeface="Cambria" panose="02040503050406030204"/>
                <a:ea typeface="+mn-ea"/>
                <a:cs typeface="+mn-cs"/>
              </a:endParaRPr>
            </a:p>
          </p:txBody>
        </p:sp>
      </p:grpSp>
    </p:spTree>
    <p:extLst>
      <p:ext uri="{BB962C8B-B14F-4D97-AF65-F5344CB8AC3E}">
        <p14:creationId xmlns:p14="http://schemas.microsoft.com/office/powerpoint/2010/main" val="2102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ppt_x"/>
                                          </p:val>
                                        </p:tav>
                                        <p:tav tm="100000">
                                          <p:val>
                                            <p:strVal val="#ppt_x"/>
                                          </p:val>
                                        </p:tav>
                                      </p:tavLst>
                                    </p:anim>
                                    <p:anim calcmode="lin" valueType="num">
                                      <p:cBhvr additive="base">
                                        <p:cTn id="1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3621" y="0"/>
            <a:ext cx="6046321" cy="533400"/>
          </a:xfrm>
        </p:spPr>
        <p:txBody>
          <a:bodyPr>
            <a:noAutofit/>
          </a:bodyPr>
          <a:lstStyle/>
          <a:p>
            <a:pPr algn="ctr"/>
            <a:r>
              <a:rPr lang="en-US" dirty="0"/>
              <a:t>Potentiometer Example</a:t>
            </a:r>
          </a:p>
        </p:txBody>
      </p:sp>
      <mc:AlternateContent xmlns:mc="http://schemas.openxmlformats.org/markup-compatibility/2006" xmlns:a14="http://schemas.microsoft.com/office/drawing/2010/main">
        <mc:Choice Requires="a14">
          <p:sp>
            <p:nvSpPr>
              <p:cNvPr id="8" name="Rectangle 7"/>
              <p:cNvSpPr/>
              <p:nvPr/>
            </p:nvSpPr>
            <p:spPr>
              <a:xfrm>
                <a:off x="230628" y="533400"/>
                <a:ext cx="11772306" cy="6225807"/>
              </a:xfrm>
              <a:prstGeom prst="rect">
                <a:avLst/>
              </a:prstGeom>
              <a:solidFill>
                <a:schemeClr val="tx1">
                  <a:lumMod val="95000"/>
                </a:schemeClr>
              </a:solidFill>
              <a:ln w="38100" cmpd="thickThin">
                <a:solidFill>
                  <a:schemeClr val="accent1"/>
                </a:solidFill>
              </a:ln>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For the adjacent schematic,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R</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pot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represents a potentiometer with total resistance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of 500 Ω. The potentiometer wiper can be adjusted so that at one adjustment limit all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500 Ω of resistance are below the wiper, and at the other adjustment limit all 500 Ω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of resistance are above the wiper. Solve for the wiper voltage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wiper</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the two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adjustment limits, i.e.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wiper_max</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and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V</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wiper_min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using the voltage divider relationship.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top</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pot</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2=2.5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Ω</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lvl="0" fontAlgn="base">
                  <a:spcBef>
                    <a:spcPct val="0"/>
                  </a:spcBef>
                  <a:spcAft>
                    <a:spcPct val="0"/>
                  </a:spcAf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wiper</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s</m:t>
                                  </m:r>
                                </m:sub>
                              </m:sSub>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sub>
                          </m:sSub>
                        </m:num>
                        <m:den>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top</m:t>
                              </m:r>
                            </m:sub>
                          </m:sSub>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bot</m:t>
                              </m:r>
                            </m:sub>
                          </m:sSub>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lang="en-US" i="1">
                              <a:solidFill>
                                <a:srgbClr val="000000"/>
                              </a:solidFill>
                              <a:latin typeface="Cambria Math" panose="02040503050406030204" pitchFamily="18" charset="0"/>
                            </a:rPr>
                          </m:ctrlPr>
                        </m:fPr>
                        <m:num>
                          <m:d>
                            <m:dPr>
                              <m:ctrlPr>
                                <a:rPr lang="en-US" i="1">
                                  <a:solidFill>
                                    <a:srgbClr val="000000"/>
                                  </a:solidFill>
                                  <a:latin typeface="Cambria Math" panose="02040503050406030204" pitchFamily="18" charset="0"/>
                                </a:rPr>
                              </m:ctrlPr>
                            </m:dPr>
                            <m:e>
                              <m:r>
                                <a:rPr lang="en-US">
                                  <a:solidFill>
                                    <a:srgbClr val="000000"/>
                                  </a:solidFill>
                                  <a:latin typeface="Cambria Math" panose="02040503050406030204" pitchFamily="18" charset="0"/>
                                </a:rPr>
                                <m:t>10 </m:t>
                              </m:r>
                              <m:r>
                                <m:rPr>
                                  <m:sty m:val="p"/>
                                </m:rPr>
                                <a:rPr lang="en-US">
                                  <a:solidFill>
                                    <a:srgbClr val="000000"/>
                                  </a:solidFill>
                                  <a:latin typeface="Cambria Math" panose="02040503050406030204" pitchFamily="18" charset="0"/>
                                </a:rPr>
                                <m:t>V</m:t>
                              </m:r>
                            </m:e>
                          </m:d>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R</m:t>
                              </m:r>
                            </m:e>
                            <m:sub>
                              <m:r>
                                <m:rPr>
                                  <m:sty m:val="p"/>
                                </m:rPr>
                                <a:rPr lang="en-US">
                                  <a:solidFill>
                                    <a:srgbClr val="000000"/>
                                  </a:solidFill>
                                  <a:latin typeface="Cambria Math" panose="02040503050406030204" pitchFamily="18" charset="0"/>
                                </a:rPr>
                                <m:t>bot</m:t>
                              </m:r>
                            </m:sub>
                          </m:sSub>
                        </m:num>
                        <m:den>
                          <m:r>
                            <a:rPr lang="en-US">
                              <a:solidFill>
                                <a:srgbClr val="000000"/>
                              </a:solidFill>
                              <a:latin typeface="Cambria Math" panose="02040503050406030204" pitchFamily="18" charset="0"/>
                            </a:rPr>
                            <m:t>2.5 </m:t>
                          </m:r>
                          <m:r>
                            <m:rPr>
                              <m:sty m:val="p"/>
                            </m:rPr>
                            <a:rPr lang="en-US">
                              <a:solidFill>
                                <a:srgbClr val="000000"/>
                              </a:solidFill>
                              <a:latin typeface="Cambria Math" panose="02040503050406030204" pitchFamily="18" charset="0"/>
                            </a:rPr>
                            <m:t>k</m:t>
                          </m:r>
                          <m:r>
                            <a:rPr lang="el-GR">
                              <a:solidFill>
                                <a:srgbClr val="000000"/>
                              </a:solidFill>
                              <a:latin typeface="Cambria Math" panose="02040503050406030204" pitchFamily="18" charset="0"/>
                            </a:rPr>
                            <m:t>Ω</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sub>
                          </m:sSub>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oMath>
                  </m:oMathPara>
                </a14:m>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max</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max</m:t>
                              </m:r>
                            </m:sub>
                          </m:sSub>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Ω</m:t>
                              </m:r>
                            </m:e>
                          </m:d>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=6.00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max</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6.00 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min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min</m:t>
                              </m:r>
                            </m:sub>
                          </m:sSub>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e>
                          </m:d>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_</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min</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.00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For the wiper set so that there is 250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above the wiper and 250 </a:t>
                </a:r>
                <a:r>
                  <a:rPr kumimoji="0" lang="el-GR"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Ω</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rPr>
                  <a:t>, i.e. in exact middle of the trim pot, the wiper the output voltage would be as follows: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R</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bot</m:t>
                              </m:r>
                            </m:sub>
                          </m:sSub>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e>
                          </m:d>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e>
                          </m:d>
                        </m:num>
                        <m:den>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2.5 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k</m:t>
                          </m:r>
                          <m:r>
                            <a:rPr kumimoji="0" lang="el-GR"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Ω</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.00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V</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wiper</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5.00 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V</m:t>
                      </m:r>
                      <m: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libri" panose="020F050202020403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30628" y="533400"/>
                <a:ext cx="11772306" cy="6225807"/>
              </a:xfrm>
              <a:prstGeom prst="rect">
                <a:avLst/>
              </a:prstGeom>
              <a:blipFill>
                <a:blip r:embed="rId2"/>
                <a:stretch>
                  <a:fillRect l="-310" t="-389" r="-52"/>
                </a:stretch>
              </a:blipFill>
              <a:ln w="38100" cmpd="thickThin">
                <a:solidFill>
                  <a:schemeClr val="accent1"/>
                </a:solid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4529BF70-07CD-410F-9FCE-C63B9E7F9D9B}"/>
              </a:ext>
            </a:extLst>
          </p:cNvPr>
          <p:cNvPicPr>
            <a:picLocks noChangeAspect="1"/>
          </p:cNvPicPr>
          <p:nvPr/>
        </p:nvPicPr>
        <p:blipFill>
          <a:blip r:embed="rId3"/>
          <a:stretch>
            <a:fillRect/>
          </a:stretch>
        </p:blipFill>
        <p:spPr>
          <a:xfrm>
            <a:off x="8707772" y="597717"/>
            <a:ext cx="3253600" cy="2720650"/>
          </a:xfrm>
          <a:prstGeom prst="rect">
            <a:avLst/>
          </a:prstGeom>
        </p:spPr>
      </p:pic>
    </p:spTree>
    <p:extLst>
      <p:ext uri="{BB962C8B-B14F-4D97-AF65-F5344CB8AC3E}">
        <p14:creationId xmlns:p14="http://schemas.microsoft.com/office/powerpoint/2010/main" val="31001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 calcmode="lin" valueType="num">
                                      <p:cBhvr additive="base">
                                        <p:cTn id="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anim calcmode="lin" valueType="num">
                                      <p:cBhvr additive="base">
                                        <p:cTn id="1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anim calcmode="lin" valueType="num">
                                      <p:cBhvr additive="base">
                                        <p:cTn id="1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anim calcmode="lin" valueType="num">
                                      <p:cBhvr additive="base">
                                        <p:cTn id="21"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anim calcmode="lin" valueType="num">
                                      <p:cBhvr additive="base">
                                        <p:cTn id="2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anim calcmode="lin" valueType="num">
                                      <p:cBhvr additive="base">
                                        <p:cTn id="3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16" end="16"/>
                                            </p:txEl>
                                          </p:spTgt>
                                        </p:tgtEl>
                                        <p:attrNameLst>
                                          <p:attrName>style.visibility</p:attrName>
                                        </p:attrNameLst>
                                      </p:cBhvr>
                                      <p:to>
                                        <p:strVal val="visible"/>
                                      </p:to>
                                    </p:set>
                                    <p:anim calcmode="lin" valueType="num">
                                      <p:cBhvr additive="base">
                                        <p:cTn id="37"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3897" y="28981"/>
            <a:ext cx="7025419" cy="533400"/>
          </a:xfrm>
        </p:spPr>
        <p:txBody>
          <a:bodyPr>
            <a:noAutofit/>
          </a:bodyPr>
          <a:lstStyle/>
          <a:p>
            <a:pPr algn="ctr"/>
            <a:r>
              <a:rPr lang="en-US" sz="4000" dirty="0"/>
              <a:t>Digital Multi-Meter </a:t>
            </a:r>
            <a:r>
              <a:rPr lang="en-US" sz="3200" dirty="0">
                <a:sym typeface="Wingdings" panose="05000000000000000000" pitchFamily="2" charset="2"/>
              </a:rPr>
              <a:t></a:t>
            </a:r>
            <a:r>
              <a:rPr lang="en-US" sz="4000" dirty="0"/>
              <a:t> DMM</a:t>
            </a:r>
          </a:p>
        </p:txBody>
      </p:sp>
      <p:sp>
        <p:nvSpPr>
          <p:cNvPr id="8" name="Rectangle 7"/>
          <p:cNvSpPr/>
          <p:nvPr/>
        </p:nvSpPr>
        <p:spPr>
          <a:xfrm>
            <a:off x="268448" y="683076"/>
            <a:ext cx="11718526" cy="5909310"/>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Hand held DMMs use a 5 element voltage divider to generate 5 input voltage ranges.</a:t>
            </a: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446432" y="1112532"/>
            <a:ext cx="3312606" cy="5367973"/>
          </a:xfrm>
          <a:prstGeom prst="rect">
            <a:avLst/>
          </a:prstGeom>
        </p:spPr>
      </p:pic>
      <p:sp>
        <p:nvSpPr>
          <p:cNvPr id="4" name="Right Arrow 3"/>
          <p:cNvSpPr/>
          <p:nvPr/>
        </p:nvSpPr>
        <p:spPr bwMode="auto">
          <a:xfrm>
            <a:off x="4311941" y="1862111"/>
            <a:ext cx="1115736" cy="813977"/>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 name="TextBox 6"/>
          <p:cNvSpPr txBox="1"/>
          <p:nvPr/>
        </p:nvSpPr>
        <p:spPr>
          <a:xfrm>
            <a:off x="4169328" y="3927047"/>
            <a:ext cx="7576240"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While this is an inexpensive way to arrive at 5 different voltage ranges, it results in an input resistance/impedance of 10 M</a:t>
            </a:r>
            <a:r>
              <a:rPr lang="el-GR" dirty="0">
                <a:solidFill>
                  <a:schemeClr val="bg1"/>
                </a:solidFill>
                <a:latin typeface="Cambria Math" panose="02040503050406030204" pitchFamily="18" charset="0"/>
                <a:ea typeface="Cambria Math" panose="02040503050406030204" pitchFamily="18" charset="0"/>
              </a:rPr>
              <a:t>Ω</a:t>
            </a:r>
            <a:r>
              <a:rPr lang="en-US" dirty="0">
                <a:solidFill>
                  <a:schemeClr val="bg1"/>
                </a:solidFill>
                <a:latin typeface="Cambria Math" panose="02040503050406030204" pitchFamily="18" charset="0"/>
                <a:ea typeface="Cambria Math" panose="02040503050406030204" pitchFamily="18" charset="0"/>
              </a:rPr>
              <a:t>.</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Consequently, when measuring a 10 V DC input, the DMM takes (10 V)/(10 M</a:t>
            </a:r>
            <a:r>
              <a:rPr lang="el-GR" dirty="0">
                <a:solidFill>
                  <a:schemeClr val="bg1"/>
                </a:solidFill>
                <a:latin typeface="Cambria Math" panose="02040503050406030204" pitchFamily="18" charset="0"/>
                <a:ea typeface="Cambria Math" panose="02040503050406030204" pitchFamily="18" charset="0"/>
              </a:rPr>
              <a:t> Ω</a:t>
            </a:r>
            <a:r>
              <a:rPr lang="en-US" dirty="0">
                <a:solidFill>
                  <a:schemeClr val="bg1"/>
                </a:solidFill>
                <a:latin typeface="Cambria Math" panose="02040503050406030204" pitchFamily="18" charset="0"/>
                <a:ea typeface="Cambria Math" panose="02040503050406030204" pitchFamily="18" charset="0"/>
              </a:rPr>
              <a:t>) = 1 µA from the circuit.</a:t>
            </a: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While this is not noticeable for most circuits, it becomes noticeable for high-resistance, i.e. low-current circuits.</a:t>
            </a:r>
          </a:p>
        </p:txBody>
      </p:sp>
      <p:pic>
        <p:nvPicPr>
          <p:cNvPr id="3" name="Picture 2">
            <a:extLst>
              <a:ext uri="{FF2B5EF4-FFF2-40B4-BE49-F238E27FC236}">
                <a16:creationId xmlns:a16="http://schemas.microsoft.com/office/drawing/2014/main" id="{09072187-9D36-403D-81B5-DB47E27DF1A9}"/>
              </a:ext>
            </a:extLst>
          </p:cNvPr>
          <p:cNvPicPr>
            <a:picLocks noChangeAspect="1"/>
          </p:cNvPicPr>
          <p:nvPr/>
        </p:nvPicPr>
        <p:blipFill>
          <a:blip r:embed="rId4"/>
          <a:stretch>
            <a:fillRect/>
          </a:stretch>
        </p:blipFill>
        <p:spPr>
          <a:xfrm>
            <a:off x="5936413" y="1151928"/>
            <a:ext cx="4534039" cy="2543940"/>
          </a:xfrm>
          <a:prstGeom prst="rect">
            <a:avLst/>
          </a:prstGeom>
        </p:spPr>
      </p:pic>
    </p:spTree>
    <p:extLst>
      <p:ext uri="{BB962C8B-B14F-4D97-AF65-F5344CB8AC3E}">
        <p14:creationId xmlns:p14="http://schemas.microsoft.com/office/powerpoint/2010/main" val="103698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731" y="24277"/>
            <a:ext cx="8000075" cy="533400"/>
          </a:xfrm>
        </p:spPr>
        <p:txBody>
          <a:bodyPr>
            <a:noAutofit/>
          </a:bodyPr>
          <a:lstStyle/>
          <a:p>
            <a:pPr algn="ctr"/>
            <a:r>
              <a:rPr lang="en-US" sz="4000" dirty="0"/>
              <a:t>10X and 1X Oscilloscope Probes</a:t>
            </a:r>
          </a:p>
        </p:txBody>
      </p:sp>
      <mc:AlternateContent xmlns:mc="http://schemas.openxmlformats.org/markup-compatibility/2006" xmlns:a14="http://schemas.microsoft.com/office/drawing/2010/main">
        <mc:Choice Requires="a14">
          <p:sp>
            <p:nvSpPr>
              <p:cNvPr id="8" name="Rectangle 7"/>
              <p:cNvSpPr/>
              <p:nvPr/>
            </p:nvSpPr>
            <p:spPr>
              <a:xfrm>
                <a:off x="296562" y="750188"/>
                <a:ext cx="11261123" cy="6002156"/>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Most common type and/or setting for an oscilloscope probe is 10X, which utilizes a 9 M</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- 1 M</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voltage divider, attenuating the input signal by a factor of  </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9 </m:t>
                        </m:r>
                        <m:r>
                          <m:rPr>
                            <m:sty m:val="p"/>
                          </m:rPr>
                          <a:rPr lang="en-US">
                            <a:solidFill>
                              <a:srgbClr val="000000"/>
                            </a:solidFill>
                            <a:latin typeface="Cambria Math" panose="02040503050406030204" pitchFamily="18" charset="0"/>
                            <a:ea typeface="Cambria Math" panose="02040503050406030204" pitchFamily="18" charset="0"/>
                          </a:rPr>
                          <m:t>M</m:t>
                        </m:r>
                        <m:r>
                          <a:rPr lang="el-GR">
                            <a:solidFill>
                              <a:srgbClr val="000000"/>
                            </a:solidFill>
                            <a:latin typeface="Cambria Math" panose="02040503050406030204" pitchFamily="18" charset="0"/>
                            <a:ea typeface="Cambria Math" panose="02040503050406030204" pitchFamily="18" charset="0"/>
                          </a:rPr>
                          <m:t>Ω</m:t>
                        </m:r>
                        <m:r>
                          <a:rPr lang="en-US">
                            <a:solidFill>
                              <a:srgbClr val="000000"/>
                            </a:solidFill>
                            <a:latin typeface="Cambria Math" panose="02040503050406030204" pitchFamily="18" charset="0"/>
                            <a:ea typeface="Cambria Math" panose="02040503050406030204" pitchFamily="18" charset="0"/>
                          </a:rPr>
                          <m:t>+ 1 </m:t>
                        </m:r>
                        <m:r>
                          <m:rPr>
                            <m:sty m:val="p"/>
                          </m:rPr>
                          <a:rPr lang="en-US">
                            <a:solidFill>
                              <a:srgbClr val="000000"/>
                            </a:solidFill>
                            <a:latin typeface="Cambria Math" panose="02040503050406030204" pitchFamily="18" charset="0"/>
                            <a:ea typeface="Cambria Math" panose="02040503050406030204" pitchFamily="18" charset="0"/>
                          </a:rPr>
                          <m:t>M</m:t>
                        </m:r>
                        <m:r>
                          <a:rPr lang="el-GR">
                            <a:solidFill>
                              <a:srgbClr val="000000"/>
                            </a:solidFill>
                            <a:latin typeface="Cambria Math" panose="02040503050406030204" pitchFamily="18" charset="0"/>
                            <a:ea typeface="Cambria Math" panose="02040503050406030204" pitchFamily="18" charset="0"/>
                          </a:rPr>
                          <m:t>Ω</m:t>
                        </m:r>
                      </m:num>
                      <m:den>
                        <m:r>
                          <a:rPr lang="en-US">
                            <a:solidFill>
                              <a:srgbClr val="000000"/>
                            </a:solidFill>
                            <a:latin typeface="Cambria Math" panose="02040503050406030204" pitchFamily="18" charset="0"/>
                            <a:ea typeface="Cambria Math" panose="02040503050406030204" pitchFamily="18" charset="0"/>
                          </a:rPr>
                          <m:t>1 </m:t>
                        </m:r>
                        <m:r>
                          <m:rPr>
                            <m:sty m:val="p"/>
                          </m:rPr>
                          <a:rPr lang="en-US">
                            <a:solidFill>
                              <a:srgbClr val="000000"/>
                            </a:solidFill>
                            <a:latin typeface="Cambria Math" panose="02040503050406030204" pitchFamily="18" charset="0"/>
                            <a:ea typeface="Cambria Math" panose="02040503050406030204" pitchFamily="18" charset="0"/>
                          </a:rPr>
                          <m:t>M</m:t>
                        </m:r>
                        <m:r>
                          <a:rPr lang="el-GR">
                            <a:solidFill>
                              <a:srgbClr val="000000"/>
                            </a:solidFill>
                            <a:latin typeface="Cambria Math" panose="02040503050406030204" pitchFamily="18" charset="0"/>
                            <a:ea typeface="Cambria Math" panose="02040503050406030204" pitchFamily="18" charset="0"/>
                          </a:rPr>
                          <m:t>Ω</m:t>
                        </m:r>
                      </m:den>
                    </m:f>
                    <m:r>
                      <a:rPr lang="en-US" i="1">
                        <a:solidFill>
                          <a:srgbClr val="000000"/>
                        </a:solidFill>
                        <a:latin typeface="Cambria Math" panose="02040503050406030204" pitchFamily="18" charset="0"/>
                        <a:ea typeface="Cambria Math" panose="02040503050406030204" pitchFamily="18" charset="0"/>
                      </a:rPr>
                      <m:t>= </m:t>
                    </m:r>
                  </m:oMath>
                </a14:m>
                <a:r>
                  <a:rPr lang="en-US" dirty="0">
                    <a:solidFill>
                      <a:srgbClr val="000000"/>
                    </a:solidFill>
                    <a:latin typeface="Cambria Math" panose="02040503050406030204" pitchFamily="18" charset="0"/>
                    <a:ea typeface="Cambria Math" panose="02040503050406030204" pitchFamily="18" charset="0"/>
                  </a:rPr>
                  <a:t>10.</a:t>
                </a: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The resulting input impedance of a 10X probe is 10 M</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versus 1 M</a:t>
                </a:r>
                <a:r>
                  <a:rPr lang="el-GR" dirty="0">
                    <a:solidFill>
                      <a:srgbClr val="000000"/>
                    </a:solidFill>
                    <a:latin typeface="Cambria Math" panose="02040503050406030204" pitchFamily="18" charset="0"/>
                    <a:ea typeface="Cambria Math" panose="02040503050406030204" pitchFamily="18" charset="0"/>
                  </a:rPr>
                  <a:t>Ω</a:t>
                </a:r>
                <a:r>
                  <a:rPr lang="en-US" dirty="0">
                    <a:solidFill>
                      <a:srgbClr val="000000"/>
                    </a:solidFill>
                    <a:latin typeface="Cambria Math" panose="02040503050406030204" pitchFamily="18" charset="0"/>
                    <a:ea typeface="Cambria Math" panose="02040503050406030204" pitchFamily="18" charset="0"/>
                  </a:rPr>
                  <a:t> for a 1X probe. 1X probe simply bypasses the input resistor and capacitor.</a:t>
                </a: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Capacitance is also reduced for a 10X, versus 1X probe, resulting in less circuit loading. </a:t>
                </a: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So 10X oscilloscope probes utilize a voltage divider as follows:</a:t>
                </a: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oscilloscope</m:t>
                          </m:r>
                        </m:sub>
                      </m:sSub>
                      <m:r>
                        <a:rPr lang="en-US">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probe</m:t>
                          </m:r>
                          <m:r>
                            <a:rPr lang="en-US">
                              <a:solidFill>
                                <a:srgbClr val="000000"/>
                              </a:solidFill>
                              <a:latin typeface="Cambria Math" panose="02040503050406030204" pitchFamily="18" charset="0"/>
                              <a:ea typeface="Cambria Math" panose="02040503050406030204" pitchFamily="18" charset="0"/>
                            </a:rPr>
                            <m:t>_</m:t>
                          </m:r>
                          <m:r>
                            <m:rPr>
                              <m:sty m:val="p"/>
                            </m:rPr>
                            <a:rPr lang="en-US">
                              <a:solidFill>
                                <a:srgbClr val="000000"/>
                              </a:solidFill>
                              <a:latin typeface="Cambria Math" panose="02040503050406030204" pitchFamily="18" charset="0"/>
                              <a:ea typeface="Cambria Math" panose="02040503050406030204" pitchFamily="18" charset="0"/>
                            </a:rPr>
                            <m:t>tip</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1 </m:t>
                          </m:r>
                          <m:r>
                            <m:rPr>
                              <m:sty m:val="p"/>
                            </m:rPr>
                            <a:rPr lang="en-US">
                              <a:solidFill>
                                <a:srgbClr val="000000"/>
                              </a:solidFill>
                              <a:latin typeface="Cambria Math" panose="02040503050406030204" pitchFamily="18" charset="0"/>
                              <a:ea typeface="Cambria Math" panose="02040503050406030204" pitchFamily="18" charset="0"/>
                            </a:rPr>
                            <m:t>M</m:t>
                          </m:r>
                          <m:r>
                            <a:rPr lang="el-GR">
                              <a:solidFill>
                                <a:srgbClr val="000000"/>
                              </a:solidFill>
                              <a:latin typeface="Cambria Math" panose="02040503050406030204" pitchFamily="18" charset="0"/>
                              <a:ea typeface="Cambria Math" panose="02040503050406030204" pitchFamily="18" charset="0"/>
                            </a:rPr>
                            <m:t>Ω</m:t>
                          </m:r>
                        </m:num>
                        <m:den>
                          <m:r>
                            <a:rPr lang="en-US">
                              <a:solidFill>
                                <a:srgbClr val="000000"/>
                              </a:solidFill>
                              <a:latin typeface="Cambria Math" panose="02040503050406030204" pitchFamily="18" charset="0"/>
                              <a:ea typeface="Cambria Math" panose="02040503050406030204" pitchFamily="18" charset="0"/>
                            </a:rPr>
                            <m:t>9 </m:t>
                          </m:r>
                          <m:r>
                            <m:rPr>
                              <m:sty m:val="p"/>
                            </m:rPr>
                            <a:rPr lang="en-US">
                              <a:solidFill>
                                <a:srgbClr val="000000"/>
                              </a:solidFill>
                              <a:latin typeface="Cambria Math" panose="02040503050406030204" pitchFamily="18" charset="0"/>
                              <a:ea typeface="Cambria Math" panose="02040503050406030204" pitchFamily="18" charset="0"/>
                            </a:rPr>
                            <m:t>M</m:t>
                          </m:r>
                          <m:r>
                            <a:rPr lang="el-GR">
                              <a:solidFill>
                                <a:srgbClr val="000000"/>
                              </a:solidFill>
                              <a:latin typeface="Cambria Math" panose="02040503050406030204" pitchFamily="18" charset="0"/>
                              <a:ea typeface="Cambria Math" panose="02040503050406030204" pitchFamily="18" charset="0"/>
                            </a:rPr>
                            <m:t>Ω</m:t>
                          </m:r>
                          <m:r>
                            <a:rPr lang="en-US">
                              <a:solidFill>
                                <a:srgbClr val="000000"/>
                              </a:solidFill>
                              <a:latin typeface="Cambria Math" panose="02040503050406030204" pitchFamily="18" charset="0"/>
                              <a:ea typeface="Cambria Math" panose="02040503050406030204" pitchFamily="18" charset="0"/>
                            </a:rPr>
                            <m:t>+ 1 </m:t>
                          </m:r>
                          <m:r>
                            <m:rPr>
                              <m:sty m:val="p"/>
                            </m:rPr>
                            <a:rPr lang="en-US">
                              <a:solidFill>
                                <a:srgbClr val="000000"/>
                              </a:solidFill>
                              <a:latin typeface="Cambria Math" panose="02040503050406030204" pitchFamily="18" charset="0"/>
                              <a:ea typeface="Cambria Math" panose="02040503050406030204" pitchFamily="18" charset="0"/>
                            </a:rPr>
                            <m:t>M</m:t>
                          </m:r>
                          <m:r>
                            <a:rPr lang="el-GR">
                              <a:solidFill>
                                <a:srgbClr val="000000"/>
                              </a:solidFill>
                              <a:latin typeface="Cambria Math" panose="02040503050406030204" pitchFamily="18" charset="0"/>
                              <a:ea typeface="Cambria Math" panose="02040503050406030204" pitchFamily="18" charset="0"/>
                            </a:rPr>
                            <m:t>Ω</m:t>
                          </m:r>
                        </m:den>
                      </m:f>
                      <m:r>
                        <a:rPr lang="en-US" i="1">
                          <a:solidFill>
                            <a:srgbClr val="000000"/>
                          </a:solidFill>
                          <a:latin typeface="Cambria Math" panose="02040503050406030204" pitchFamily="18" charset="0"/>
                          <a:ea typeface="Cambria Math" panose="02040503050406030204" pitchFamily="18" charset="0"/>
                        </a:rPr>
                        <m:t>=</m:t>
                      </m:r>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0.1</m:t>
                          </m:r>
                        </m:e>
                      </m:d>
                      <m:sSub>
                        <m:sSubPr>
                          <m:ctrlPr>
                            <a:rPr lang="en-US" i="1">
                              <a:solidFill>
                                <a:srgbClr val="000000"/>
                              </a:solidFill>
                              <a:latin typeface="Cambria Math" panose="02040503050406030204" pitchFamily="18" charset="0"/>
                              <a:ea typeface="Cambria Math" panose="02040503050406030204" pitchFamily="18" charset="0"/>
                            </a:rPr>
                          </m:ctrlPr>
                        </m:sSubPr>
                        <m:e>
                          <m:r>
                            <m:rPr>
                              <m:sty m:val="p"/>
                            </m:rPr>
                            <a:rPr lang="en-US">
                              <a:solidFill>
                                <a:srgbClr val="000000"/>
                              </a:solidFill>
                              <a:latin typeface="Cambria Math" panose="02040503050406030204" pitchFamily="18" charset="0"/>
                              <a:ea typeface="Cambria Math" panose="02040503050406030204" pitchFamily="18" charset="0"/>
                            </a:rPr>
                            <m:t>V</m:t>
                          </m:r>
                        </m:e>
                        <m:sub>
                          <m:r>
                            <m:rPr>
                              <m:sty m:val="p"/>
                            </m:rPr>
                            <a:rPr lang="en-US">
                              <a:solidFill>
                                <a:srgbClr val="000000"/>
                              </a:solidFill>
                              <a:latin typeface="Cambria Math" panose="02040503050406030204" pitchFamily="18" charset="0"/>
                              <a:ea typeface="Cambria Math" panose="02040503050406030204" pitchFamily="18" charset="0"/>
                            </a:rPr>
                            <m:t>probe</m:t>
                          </m:r>
                          <m:r>
                            <a:rPr lang="en-US">
                              <a:solidFill>
                                <a:srgbClr val="000000"/>
                              </a:solidFill>
                              <a:latin typeface="Cambria Math" panose="02040503050406030204" pitchFamily="18" charset="0"/>
                              <a:ea typeface="Cambria Math" panose="02040503050406030204" pitchFamily="18" charset="0"/>
                            </a:rPr>
                            <m:t>_</m:t>
                          </m:r>
                          <m:r>
                            <m:rPr>
                              <m:sty m:val="p"/>
                            </m:rPr>
                            <a:rPr lang="en-US">
                              <a:solidFill>
                                <a:srgbClr val="000000"/>
                              </a:solidFill>
                              <a:latin typeface="Cambria Math" panose="02040503050406030204" pitchFamily="18" charset="0"/>
                              <a:ea typeface="Cambria Math" panose="02040503050406030204" pitchFamily="18" charset="0"/>
                            </a:rPr>
                            <m:t>tip</m:t>
                          </m:r>
                        </m:sub>
                      </m:sSub>
                      <m:r>
                        <a:rPr lang="en-US" i="1">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96562" y="750188"/>
                <a:ext cx="11261123" cy="6002156"/>
              </a:xfrm>
              <a:prstGeom prst="rect">
                <a:avLst/>
              </a:prstGeom>
              <a:blipFill rotWithShape="0">
                <a:blip r:embed="rId3"/>
                <a:stretch>
                  <a:fillRect l="-162" t="-201"/>
                </a:stretch>
              </a:blipFill>
            </p:spPr>
            <p:txBody>
              <a:bodyPr/>
              <a:lstStyle/>
              <a:p>
                <a:r>
                  <a:rPr lang="en-US">
                    <a:noFill/>
                  </a:rPr>
                  <a:t> </a:t>
                </a:r>
              </a:p>
            </p:txBody>
          </p:sp>
        </mc:Fallback>
      </mc:AlternateContent>
      <p:sp>
        <p:nvSpPr>
          <p:cNvPr id="4" name="Right Arrow 3"/>
          <p:cNvSpPr/>
          <p:nvPr/>
        </p:nvSpPr>
        <p:spPr bwMode="auto">
          <a:xfrm>
            <a:off x="5198075" y="5206419"/>
            <a:ext cx="832023" cy="714961"/>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1746460" y="4408496"/>
            <a:ext cx="3198495" cy="2275205"/>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9408" y="4507252"/>
            <a:ext cx="4248307" cy="2119919"/>
          </a:xfrm>
          <a:prstGeom prst="rect">
            <a:avLst/>
          </a:prstGeom>
        </p:spPr>
      </p:pic>
    </p:spTree>
    <p:extLst>
      <p:ext uri="{BB962C8B-B14F-4D97-AF65-F5344CB8AC3E}">
        <p14:creationId xmlns:p14="http://schemas.microsoft.com/office/powerpoint/2010/main" val="210159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 calcmode="lin" valueType="num">
                                      <p:cBhvr additive="base">
                                        <p:cTn id="1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anim calcmode="lin" valueType="num">
                                      <p:cBhvr additive="base">
                                        <p:cTn id="2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276837" y="786895"/>
                <a:ext cx="11635530" cy="5732916"/>
              </a:xfrm>
              <a:prstGeom prst="rect">
                <a:avLst/>
              </a:prstGeom>
              <a:solidFill>
                <a:schemeClr val="tx1">
                  <a:lumMod val="95000"/>
                </a:schemeClr>
              </a:solidFill>
              <a:ln w="38100" cmpd="thickThin">
                <a:solidFill>
                  <a:schemeClr val="accent1"/>
                </a:solidFill>
              </a:ln>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Algebraic sum of currents entering a node (or closed boundary) equals zero.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286000" marR="0" lvl="5"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sty m:val="p"/>
                              <m:brk m:alnAt="23"/>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up>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m:t>
                          </m:r>
                        </m:sup>
                        <m:e>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n</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e>
                      </m:nary>
                    </m:oMath>
                  </m:oMathPara>
                </a14:m>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What is the current flowing through resistor R2 in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adjacent circuit?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KCL says sum of the currents entering  a node equals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sum of current leaving the node.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R4</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100 mA.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Also, parallel connected elements all have the same voltage. Therefore,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R1</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R2</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R3</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I</a:t>
                </a:r>
                <a:r>
                  <a:rPr kumimoji="0" lang="en-US" sz="1800" b="0" i="0" u="none" strike="noStrike" kern="1200" cap="none" spc="0" normalizeH="0" baseline="-25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R4</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 (100 mA)/4 = 25 mA.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What is the voltage across each resistor?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Unknown without more information, although it is the same for each resistor since they have equal resistance values.</a:t>
                </a:r>
              </a:p>
            </p:txBody>
          </p:sp>
        </mc:Choice>
        <mc:Fallback xmlns="">
          <p:sp>
            <p:nvSpPr>
              <p:cNvPr id="7" name="TextBox 6"/>
              <p:cNvSpPr txBox="1">
                <a:spLocks noRot="1" noChangeAspect="1" noMove="1" noResize="1" noEditPoints="1" noAdjustHandles="1" noChangeArrowheads="1" noChangeShapeType="1" noTextEdit="1"/>
              </p:cNvSpPr>
              <p:nvPr/>
            </p:nvSpPr>
            <p:spPr>
              <a:xfrm>
                <a:off x="276837" y="786895"/>
                <a:ext cx="11635530" cy="5732916"/>
              </a:xfrm>
              <a:prstGeom prst="rect">
                <a:avLst/>
              </a:prstGeom>
              <a:blipFill>
                <a:blip r:embed="rId3"/>
                <a:stretch>
                  <a:fillRect l="-313" t="-211" b="-317"/>
                </a:stretch>
              </a:blipFill>
              <a:ln w="38100" cmpd="thickThin">
                <a:solidFill>
                  <a:schemeClr val="accent1"/>
                </a:solidFill>
              </a:ln>
            </p:spPr>
            <p:txBody>
              <a:bodyPr/>
              <a:lstStyle/>
              <a:p>
                <a:r>
                  <a:rPr lang="en-US">
                    <a:noFill/>
                  </a:rPr>
                  <a:t> </a:t>
                </a:r>
              </a:p>
            </p:txBody>
          </p:sp>
        </mc:Fallback>
      </mc:AlternateContent>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3138" y="2229317"/>
            <a:ext cx="5033929" cy="1940202"/>
          </a:xfrm>
          <a:prstGeom prst="rect">
            <a:avLst/>
          </a:prstGeom>
        </p:spPr>
      </p:pic>
      <p:sp>
        <p:nvSpPr>
          <p:cNvPr id="5" name="Title 1">
            <a:extLst>
              <a:ext uri="{FF2B5EF4-FFF2-40B4-BE49-F238E27FC236}">
                <a16:creationId xmlns:a16="http://schemas.microsoft.com/office/drawing/2014/main" id="{39E01D39-0B63-47FA-8911-312D88545214}"/>
              </a:ext>
            </a:extLst>
          </p:cNvPr>
          <p:cNvSpPr txBox="1">
            <a:spLocks/>
          </p:cNvSpPr>
          <p:nvPr/>
        </p:nvSpPr>
        <p:spPr>
          <a:xfrm>
            <a:off x="2314231" y="0"/>
            <a:ext cx="8271164" cy="53340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Math" panose="02040503050406030204" pitchFamily="18" charset="0"/>
                <a:ea typeface="Cambria Math" panose="02040503050406030204" pitchFamily="18" charset="0"/>
                <a:cs typeface="Arial" charset="0"/>
              </a:rPr>
              <a:t>Kirchhoff’s Current Law  (KCL)</a:t>
            </a:r>
          </a:p>
        </p:txBody>
      </p:sp>
    </p:spTree>
    <p:extLst>
      <p:ext uri="{BB962C8B-B14F-4D97-AF65-F5344CB8AC3E}">
        <p14:creationId xmlns:p14="http://schemas.microsoft.com/office/powerpoint/2010/main" val="262697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 calcmode="lin" valueType="num">
                                      <p:cBhvr additive="base">
                                        <p:cTn id="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 calcmode="lin" valueType="num">
                                      <p:cBhvr additive="base">
                                        <p:cTn id="1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 calcmode="lin" valueType="num">
                                      <p:cBhvr additive="base">
                                        <p:cTn id="1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anim calcmode="lin" valueType="num">
                                      <p:cBhvr additive="base">
                                        <p:cTn id="2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anim calcmode="lin" valueType="num">
                                      <p:cBhvr additive="base">
                                        <p:cTn id="2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anim calcmode="lin" valueType="num">
                                      <p:cBhvr additive="base">
                                        <p:cTn id="33"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15" end="15"/>
                                            </p:txEl>
                                          </p:spTgt>
                                        </p:tgtEl>
                                        <p:attrNameLst>
                                          <p:attrName>style.visibility</p:attrName>
                                        </p:attrNameLst>
                                      </p:cBhvr>
                                      <p:to>
                                        <p:strVal val="visible"/>
                                      </p:to>
                                    </p:set>
                                    <p:anim calcmode="lin" valueType="num">
                                      <p:cBhvr additive="base">
                                        <p:cTn id="39"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xEl>
                                              <p:pRg st="17" end="17"/>
                                            </p:txEl>
                                          </p:spTgt>
                                        </p:tgtEl>
                                        <p:attrNameLst>
                                          <p:attrName>style.visibility</p:attrName>
                                        </p:attrNameLst>
                                      </p:cBhvr>
                                      <p:to>
                                        <p:strVal val="visible"/>
                                      </p:to>
                                    </p:set>
                                    <p:anim calcmode="lin" valueType="num">
                                      <p:cBhvr additive="base">
                                        <p:cTn id="45"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266" y="-51585"/>
            <a:ext cx="5649361" cy="533400"/>
          </a:xfrm>
        </p:spPr>
        <p:txBody>
          <a:bodyPr>
            <a:noAutofit/>
          </a:bodyPr>
          <a:lstStyle/>
          <a:p>
            <a:pPr algn="ctr"/>
            <a:r>
              <a:rPr lang="en-US" sz="4000" dirty="0">
                <a:gradFill>
                  <a:gsLst>
                    <a:gs pos="14000">
                      <a:schemeClr val="accent5"/>
                    </a:gs>
                    <a:gs pos="64000">
                      <a:schemeClr val="tx2"/>
                    </a:gs>
                    <a:gs pos="100000">
                      <a:schemeClr val="tx2"/>
                    </a:gs>
                  </a:gsLst>
                  <a:lin ang="16200000" scaled="1"/>
                </a:gradFill>
                <a:cs typeface="Arial" panose="020B0604020202020204" pitchFamily="34" charset="0"/>
              </a:rPr>
              <a:t>Approximations</a:t>
            </a:r>
          </a:p>
        </p:txBody>
      </p:sp>
      <mc:AlternateContent xmlns:mc="http://schemas.openxmlformats.org/markup-compatibility/2006" xmlns:a14="http://schemas.microsoft.com/office/drawing/2010/main">
        <mc:Choice Requires="a14">
          <p:sp>
            <p:nvSpPr>
              <p:cNvPr id="7" name="Rectangle 6"/>
              <p:cNvSpPr/>
              <p:nvPr/>
            </p:nvSpPr>
            <p:spPr>
              <a:xfrm>
                <a:off x="669303" y="565705"/>
                <a:ext cx="10925666" cy="6186309"/>
              </a:xfrm>
              <a:prstGeom prst="rect">
                <a:avLst/>
              </a:prstGeom>
              <a:solidFill>
                <a:srgbClr val="FFFFFF"/>
              </a:solidFill>
              <a:ln w="38100" cmpd="thickThin">
                <a:solidFill>
                  <a:schemeClr val="accent1"/>
                </a:solidFill>
              </a:ln>
            </p:spPr>
            <p:txBody>
              <a:bodyPr wrap="square">
                <a:spAutoFit/>
              </a:bodyPr>
              <a:lstStyle/>
              <a:p>
                <a:pPr marL="342900" indent="-342900" fontAlgn="base">
                  <a:spcBef>
                    <a:spcPct val="0"/>
                  </a:spcBef>
                  <a:spcAft>
                    <a:spcPct val="0"/>
                  </a:spcAft>
                  <a:buFont typeface="Arial" panose="020B0604020202020204" pitchFamily="34" charset="0"/>
                  <a:buChar char="•"/>
                </a:pPr>
                <a:r>
                  <a:rPr lang="en-US" dirty="0">
                    <a:solidFill>
                      <a:srgbClr val="000000"/>
                    </a:solidFill>
                    <a:ea typeface="Cambria Math" panose="02040503050406030204" pitchFamily="18" charset="0"/>
                  </a:rPr>
                  <a:t>Ideal (1</a:t>
                </a:r>
                <a:r>
                  <a:rPr lang="en-US" baseline="30000" dirty="0">
                    <a:solidFill>
                      <a:srgbClr val="000000"/>
                    </a:solidFill>
                    <a:ea typeface="Cambria Math" panose="02040503050406030204" pitchFamily="18" charset="0"/>
                  </a:rPr>
                  <a:t>st</a:t>
                </a:r>
                <a:r>
                  <a:rPr lang="en-US" dirty="0">
                    <a:solidFill>
                      <a:srgbClr val="000000"/>
                    </a:solidFill>
                    <a:ea typeface="Cambria Math" panose="02040503050406030204" pitchFamily="18" charset="0"/>
                  </a:rPr>
                  <a:t> Approximation)</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mbria Math" panose="02040503050406030204" pitchFamily="18" charset="0"/>
                    <a:ea typeface="Cambria Math" panose="02040503050406030204" pitchFamily="18" charset="0"/>
                  </a:rPr>
                  <a:t> Often used when trying to understand </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concepts, and for reasonably accurate hand calculations.</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800100" lvl="1" indent="-34290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An ideal voltage source modeled in the adjacent circuit.</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dirty="0">
                    <a:solidFill>
                      <a:srgbClr val="000000"/>
                    </a:solidFill>
                    <a:ea typeface="Cambria Math" panose="02040503050406030204" pitchFamily="18" charset="0"/>
                  </a:rPr>
                  <a:t>2</a:t>
                </a:r>
                <a:r>
                  <a:rPr lang="en-US" baseline="30000" dirty="0">
                    <a:solidFill>
                      <a:srgbClr val="000000"/>
                    </a:solidFill>
                    <a:ea typeface="Cambria Math" panose="02040503050406030204" pitchFamily="18" charset="0"/>
                  </a:rPr>
                  <a:t>nd</a:t>
                </a:r>
                <a:r>
                  <a:rPr lang="en-US" dirty="0">
                    <a:solidFill>
                      <a:srgbClr val="000000"/>
                    </a:solidFill>
                    <a:ea typeface="Cambria Math" panose="02040503050406030204" pitchFamily="18" charset="0"/>
                  </a:rPr>
                  <a:t> Approximation</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mbria Math" panose="02040503050406030204" pitchFamily="18" charset="0"/>
                    <a:ea typeface="Cambria Math" panose="02040503050406030204" pitchFamily="18" charset="0"/>
                  </a:rPr>
                  <a:t> Often used for fairly accurate hand calculations.</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800100" lvl="1" indent="-34290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An practical voltage source with non-zero source resistance modeled in </a:t>
                </a:r>
              </a:p>
              <a:p>
                <a:pPr lvl="1"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the adjacent circuit.</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dirty="0">
                    <a:solidFill>
                      <a:srgbClr val="000000"/>
                    </a:solidFill>
                    <a:ea typeface="Cambria Math" panose="02040503050406030204" pitchFamily="18" charset="0"/>
                  </a:rPr>
                  <a:t>3</a:t>
                </a:r>
                <a:r>
                  <a:rPr lang="en-US" baseline="30000" dirty="0">
                    <a:solidFill>
                      <a:srgbClr val="000000"/>
                    </a:solidFill>
                    <a:ea typeface="Cambria Math" panose="02040503050406030204" pitchFamily="18" charset="0"/>
                  </a:rPr>
                  <a:t>rd</a:t>
                </a:r>
                <a:r>
                  <a:rPr lang="en-US" dirty="0">
                    <a:solidFill>
                      <a:srgbClr val="000000"/>
                    </a:solidFill>
                    <a:ea typeface="Cambria Math" panose="02040503050406030204" pitchFamily="18" charset="0"/>
                  </a:rPr>
                  <a:t> Approximation</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mbria Math" panose="02040503050406030204" pitchFamily="18" charset="0"/>
                    <a:ea typeface="Cambria Math" panose="02040503050406030204" pitchFamily="18" charset="0"/>
                  </a:rPr>
                  <a:t> Used for accurate analysis. Computer models, </a:t>
                </a:r>
              </a:p>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i.e. </a:t>
                </a:r>
                <a:r>
                  <a:rPr lang="en-US" dirty="0" err="1">
                    <a:solidFill>
                      <a:srgbClr val="000000"/>
                    </a:solidFill>
                    <a:latin typeface="Cambria Math" panose="02040503050406030204" pitchFamily="18" charset="0"/>
                    <a:ea typeface="Cambria Math" panose="02040503050406030204" pitchFamily="18" charset="0"/>
                  </a:rPr>
                  <a:t>LTspice</a:t>
                </a:r>
                <a:r>
                  <a:rPr lang="en-US" dirty="0">
                    <a:solidFill>
                      <a:srgbClr val="000000"/>
                    </a:solidFill>
                    <a:latin typeface="Cambria Math" panose="02040503050406030204" pitchFamily="18" charset="0"/>
                    <a:ea typeface="Cambria Math" panose="02040503050406030204" pitchFamily="18" charset="0"/>
                  </a:rPr>
                  <a:t>, often used for accurate analysis instead of hand calculations.</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800100" lvl="1" indent="-34290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An practical voltage source with non-zero source resistance that is a </a:t>
                </a:r>
              </a:p>
              <a:p>
                <a:pPr lvl="1"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function of the battery temperature modeled in the adjacent circuit.</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Which approximation should be used for a given problem?</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Answering that question is at least part of what engineering is about.</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An often used engineering answer is “depends”.</a:t>
                </a:r>
              </a:p>
            </p:txBody>
          </p:sp>
        </mc:Choice>
        <mc:Fallback xmlns="">
          <p:sp>
            <p:nvSpPr>
              <p:cNvPr id="7" name="Rectangle 6"/>
              <p:cNvSpPr>
                <a:spLocks noRot="1" noChangeAspect="1" noMove="1" noResize="1" noEditPoints="1" noAdjustHandles="1" noChangeArrowheads="1" noChangeShapeType="1" noTextEdit="1"/>
              </p:cNvSpPr>
              <p:nvPr/>
            </p:nvSpPr>
            <p:spPr>
              <a:xfrm>
                <a:off x="669303" y="565705"/>
                <a:ext cx="10925666" cy="6186309"/>
              </a:xfrm>
              <a:prstGeom prst="rect">
                <a:avLst/>
              </a:prstGeom>
              <a:blipFill>
                <a:blip r:embed="rId2"/>
                <a:stretch>
                  <a:fillRect l="-334" t="-392" b="-196"/>
                </a:stretch>
              </a:blipFill>
              <a:ln w="38100" cmpd="thickThin">
                <a:solidFill>
                  <a:schemeClr val="accent1"/>
                </a:solid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C2A49D5A-5E7D-441E-9ECE-A0AC8C155A6A}"/>
              </a:ext>
            </a:extLst>
          </p:cNvPr>
          <p:cNvPicPr>
            <a:picLocks noChangeAspect="1"/>
          </p:cNvPicPr>
          <p:nvPr/>
        </p:nvPicPr>
        <p:blipFill>
          <a:blip r:embed="rId3"/>
          <a:stretch>
            <a:fillRect/>
          </a:stretch>
        </p:blipFill>
        <p:spPr>
          <a:xfrm>
            <a:off x="9257857" y="647454"/>
            <a:ext cx="1959156" cy="1287230"/>
          </a:xfrm>
          <a:prstGeom prst="rect">
            <a:avLst/>
          </a:prstGeom>
        </p:spPr>
      </p:pic>
      <p:pic>
        <p:nvPicPr>
          <p:cNvPr id="4" name="Picture 3">
            <a:extLst>
              <a:ext uri="{FF2B5EF4-FFF2-40B4-BE49-F238E27FC236}">
                <a16:creationId xmlns:a16="http://schemas.microsoft.com/office/drawing/2014/main" id="{BADBDE47-0EC4-4008-AC3B-4AC1CAEB58AF}"/>
              </a:ext>
            </a:extLst>
          </p:cNvPr>
          <p:cNvPicPr>
            <a:picLocks noChangeAspect="1"/>
          </p:cNvPicPr>
          <p:nvPr/>
        </p:nvPicPr>
        <p:blipFill>
          <a:blip r:embed="rId4"/>
          <a:stretch>
            <a:fillRect/>
          </a:stretch>
        </p:blipFill>
        <p:spPr>
          <a:xfrm>
            <a:off x="9257857" y="2182748"/>
            <a:ext cx="1991819" cy="1287230"/>
          </a:xfrm>
          <a:prstGeom prst="rect">
            <a:avLst/>
          </a:prstGeom>
        </p:spPr>
      </p:pic>
      <p:pic>
        <p:nvPicPr>
          <p:cNvPr id="5" name="Picture 4">
            <a:extLst>
              <a:ext uri="{FF2B5EF4-FFF2-40B4-BE49-F238E27FC236}">
                <a16:creationId xmlns:a16="http://schemas.microsoft.com/office/drawing/2014/main" id="{2E52053E-C327-413D-A703-CA8B79A11900}"/>
              </a:ext>
            </a:extLst>
          </p:cNvPr>
          <p:cNvPicPr>
            <a:picLocks noChangeAspect="1"/>
          </p:cNvPicPr>
          <p:nvPr/>
        </p:nvPicPr>
        <p:blipFill>
          <a:blip r:embed="rId5"/>
          <a:stretch>
            <a:fillRect/>
          </a:stretch>
        </p:blipFill>
        <p:spPr>
          <a:xfrm>
            <a:off x="9256878" y="3669215"/>
            <a:ext cx="1992798" cy="1287230"/>
          </a:xfrm>
          <a:prstGeom prst="rect">
            <a:avLst/>
          </a:prstGeom>
        </p:spPr>
      </p:pic>
    </p:spTree>
    <p:extLst>
      <p:ext uri="{BB962C8B-B14F-4D97-AF65-F5344CB8AC3E}">
        <p14:creationId xmlns:p14="http://schemas.microsoft.com/office/powerpoint/2010/main" val="213852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 calcmode="lin" valueType="num">
                                      <p:cBhvr additive="base">
                                        <p:cTn id="1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 calcmode="lin" valueType="num">
                                      <p:cBhvr additive="base">
                                        <p:cTn id="3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 calcmode="lin" valueType="num">
                                      <p:cBhvr additive="base">
                                        <p:cTn id="3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11" end="11"/>
                                            </p:txEl>
                                          </p:spTgt>
                                        </p:tgtEl>
                                        <p:attrNameLst>
                                          <p:attrName>style.visibility</p:attrName>
                                        </p:attrNameLst>
                                      </p:cBhvr>
                                      <p:to>
                                        <p:strVal val="visible"/>
                                      </p:to>
                                    </p:set>
                                    <p:anim calcmode="lin" valueType="num">
                                      <p:cBhvr additive="base">
                                        <p:cTn id="4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anim calcmode="lin" valueType="num">
                                      <p:cBhvr additive="base">
                                        <p:cTn id="4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
                                            <p:txEl>
                                              <p:pRg st="14" end="14"/>
                                            </p:txEl>
                                          </p:spTgt>
                                        </p:tgtEl>
                                        <p:attrNameLst>
                                          <p:attrName>style.visibility</p:attrName>
                                        </p:attrNameLst>
                                      </p:cBhvr>
                                      <p:to>
                                        <p:strVal val="visible"/>
                                      </p:to>
                                    </p:set>
                                    <p:anim calcmode="lin" valueType="num">
                                      <p:cBhvr additive="base">
                                        <p:cTn id="57"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
                                            <p:txEl>
                                              <p:pRg st="15" end="15"/>
                                            </p:txEl>
                                          </p:spTgt>
                                        </p:tgtEl>
                                        <p:attrNameLst>
                                          <p:attrName>style.visibility</p:attrName>
                                        </p:attrNameLst>
                                      </p:cBhvr>
                                      <p:to>
                                        <p:strVal val="visible"/>
                                      </p:to>
                                    </p:set>
                                    <p:anim calcmode="lin" valueType="num">
                                      <p:cBhvr additive="base">
                                        <p:cTn id="61"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xEl>
                                              <p:pRg st="17" end="17"/>
                                            </p:txEl>
                                          </p:spTgt>
                                        </p:tgtEl>
                                        <p:attrNameLst>
                                          <p:attrName>style.visibility</p:attrName>
                                        </p:attrNameLst>
                                      </p:cBhvr>
                                      <p:to>
                                        <p:strVal val="visible"/>
                                      </p:to>
                                    </p:set>
                                    <p:anim calcmode="lin" valueType="num">
                                      <p:cBhvr additive="base">
                                        <p:cTn id="67"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
                                            <p:txEl>
                                              <p:pRg st="19" end="19"/>
                                            </p:txEl>
                                          </p:spTgt>
                                        </p:tgtEl>
                                        <p:attrNameLst>
                                          <p:attrName>style.visibility</p:attrName>
                                        </p:attrNameLst>
                                      </p:cBhvr>
                                      <p:to>
                                        <p:strVal val="visible"/>
                                      </p:to>
                                    </p:set>
                                    <p:anim calcmode="lin" valueType="num">
                                      <p:cBhvr additive="base">
                                        <p:cTn id="73" dur="500" fill="hold"/>
                                        <p:tgtEl>
                                          <p:spTgt spid="7">
                                            <p:txEl>
                                              <p:pRg st="19" end="1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
                                            <p:txEl>
                                              <p:pRg st="19" end="19"/>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
                                            <p:txEl>
                                              <p:pRg st="21" end="21"/>
                                            </p:txEl>
                                          </p:spTgt>
                                        </p:tgtEl>
                                        <p:attrNameLst>
                                          <p:attrName>style.visibility</p:attrName>
                                        </p:attrNameLst>
                                      </p:cBhvr>
                                      <p:to>
                                        <p:strVal val="visible"/>
                                      </p:to>
                                    </p:set>
                                    <p:anim calcmode="lin" valueType="num">
                                      <p:cBhvr additive="base">
                                        <p:cTn id="77" dur="500" fill="hold"/>
                                        <p:tgtEl>
                                          <p:spTgt spid="7">
                                            <p:txEl>
                                              <p:pRg st="21" end="2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7">
                                            <p:txEl>
                                              <p:pRg st="21" end="2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523" y="18106"/>
            <a:ext cx="7112163" cy="533400"/>
          </a:xfrm>
        </p:spPr>
        <p:txBody>
          <a:bodyPr>
            <a:noAutofit/>
          </a:bodyPr>
          <a:lstStyle/>
          <a:p>
            <a:pPr algn="ctr"/>
            <a:r>
              <a:rPr lang="en-US" sz="4400" dirty="0">
                <a:gradFill>
                  <a:gsLst>
                    <a:gs pos="14000">
                      <a:schemeClr val="accent5"/>
                    </a:gs>
                    <a:gs pos="64000">
                      <a:schemeClr val="tx2"/>
                    </a:gs>
                    <a:gs pos="100000">
                      <a:schemeClr val="tx2"/>
                    </a:gs>
                  </a:gsLst>
                  <a:lin ang="16200000" scaled="1"/>
                </a:gradFill>
                <a:cs typeface="Arial" panose="020B0604020202020204" pitchFamily="34" charset="0"/>
              </a:rPr>
              <a:t>Dependent Voltage Sources</a:t>
            </a:r>
          </a:p>
        </p:txBody>
      </p:sp>
      <p:sp>
        <p:nvSpPr>
          <p:cNvPr id="203" name="Rectangle 202"/>
          <p:cNvSpPr/>
          <p:nvPr/>
        </p:nvSpPr>
        <p:spPr bwMode="auto">
          <a:xfrm>
            <a:off x="3443335" y="778575"/>
            <a:ext cx="5169529" cy="5486424"/>
          </a:xfrm>
          <a:prstGeom prst="rect">
            <a:avLst/>
          </a:prstGeom>
          <a:solidFill>
            <a:srgbClr val="EAEAE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190" y="1133760"/>
            <a:ext cx="3907875" cy="21520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4261" y="3830034"/>
            <a:ext cx="3670110" cy="2133785"/>
          </a:xfrm>
          <a:prstGeom prst="rect">
            <a:avLst/>
          </a:prstGeom>
        </p:spPr>
      </p:pic>
      <p:sp>
        <p:nvSpPr>
          <p:cNvPr id="8" name="TextBox 7">
            <a:extLst>
              <a:ext uri="{FF2B5EF4-FFF2-40B4-BE49-F238E27FC236}">
                <a16:creationId xmlns:a16="http://schemas.microsoft.com/office/drawing/2014/main" id="{2F8CB744-B3C4-4ED7-973E-FDE47A9A1E07}"/>
              </a:ext>
            </a:extLst>
          </p:cNvPr>
          <p:cNvSpPr txBox="1"/>
          <p:nvPr/>
        </p:nvSpPr>
        <p:spPr>
          <a:xfrm>
            <a:off x="9023685" y="2033371"/>
            <a:ext cx="1669047" cy="369332"/>
          </a:xfrm>
          <a:prstGeom prst="rect">
            <a:avLst/>
          </a:prstGeom>
          <a:noFill/>
        </p:spPr>
        <p:txBody>
          <a:bodyPr wrap="none" rtlCol="0">
            <a:spAutoFit/>
          </a:bodyPr>
          <a:lstStyle/>
          <a:p>
            <a:r>
              <a:rPr lang="en-US" dirty="0"/>
              <a:t>Op-Amp Model</a:t>
            </a:r>
          </a:p>
        </p:txBody>
      </p:sp>
    </p:spTree>
    <p:extLst>
      <p:ext uri="{BB962C8B-B14F-4D97-AF65-F5344CB8AC3E}">
        <p14:creationId xmlns:p14="http://schemas.microsoft.com/office/powerpoint/2010/main" val="33826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523" y="18106"/>
            <a:ext cx="7112163" cy="533400"/>
          </a:xfrm>
        </p:spPr>
        <p:txBody>
          <a:bodyPr>
            <a:noAutofit/>
          </a:bodyPr>
          <a:lstStyle/>
          <a:p>
            <a:pPr algn="ctr"/>
            <a:r>
              <a:rPr lang="en-US" sz="4400" dirty="0">
                <a:gradFill>
                  <a:gsLst>
                    <a:gs pos="14000">
                      <a:schemeClr val="accent5"/>
                    </a:gs>
                    <a:gs pos="64000">
                      <a:schemeClr val="tx2"/>
                    </a:gs>
                    <a:gs pos="100000">
                      <a:schemeClr val="tx2"/>
                    </a:gs>
                  </a:gsLst>
                  <a:lin ang="16200000" scaled="1"/>
                </a:gradFill>
                <a:cs typeface="Arial" panose="020B0604020202020204" pitchFamily="34" charset="0"/>
              </a:rPr>
              <a:t>Dependent Current Sources</a:t>
            </a:r>
          </a:p>
        </p:txBody>
      </p:sp>
      <p:sp>
        <p:nvSpPr>
          <p:cNvPr id="203" name="Rectangle 202"/>
          <p:cNvSpPr/>
          <p:nvPr/>
        </p:nvSpPr>
        <p:spPr bwMode="auto">
          <a:xfrm>
            <a:off x="3416175" y="778575"/>
            <a:ext cx="5169529" cy="5486424"/>
          </a:xfrm>
          <a:prstGeom prst="rect">
            <a:avLst/>
          </a:prstGeom>
          <a:solidFill>
            <a:srgbClr val="EAEAE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3087" y="1199917"/>
            <a:ext cx="3682303" cy="20362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087" y="3801260"/>
            <a:ext cx="3889585" cy="2072820"/>
          </a:xfrm>
          <a:prstGeom prst="rect">
            <a:avLst/>
          </a:prstGeom>
        </p:spPr>
      </p:pic>
      <p:sp>
        <p:nvSpPr>
          <p:cNvPr id="4" name="TextBox 3">
            <a:extLst>
              <a:ext uri="{FF2B5EF4-FFF2-40B4-BE49-F238E27FC236}">
                <a16:creationId xmlns:a16="http://schemas.microsoft.com/office/drawing/2014/main" id="{5E5DD3FD-62C7-4446-B761-4823B8FA0837}"/>
              </a:ext>
            </a:extLst>
          </p:cNvPr>
          <p:cNvSpPr txBox="1"/>
          <p:nvPr/>
        </p:nvSpPr>
        <p:spPr>
          <a:xfrm>
            <a:off x="9023685" y="2033371"/>
            <a:ext cx="2644185" cy="369332"/>
          </a:xfrm>
          <a:prstGeom prst="rect">
            <a:avLst/>
          </a:prstGeom>
          <a:noFill/>
        </p:spPr>
        <p:txBody>
          <a:bodyPr wrap="none" rtlCol="0">
            <a:spAutoFit/>
          </a:bodyPr>
          <a:lstStyle/>
          <a:p>
            <a:r>
              <a:rPr lang="en-US" dirty="0"/>
              <a:t>Bipolar Transistor Model</a:t>
            </a:r>
          </a:p>
        </p:txBody>
      </p:sp>
      <p:sp>
        <p:nvSpPr>
          <p:cNvPr id="7" name="TextBox 6">
            <a:extLst>
              <a:ext uri="{FF2B5EF4-FFF2-40B4-BE49-F238E27FC236}">
                <a16:creationId xmlns:a16="http://schemas.microsoft.com/office/drawing/2014/main" id="{CA3FDD86-0D18-40EC-A803-FA33D8D42E75}"/>
              </a:ext>
            </a:extLst>
          </p:cNvPr>
          <p:cNvSpPr txBox="1"/>
          <p:nvPr/>
        </p:nvSpPr>
        <p:spPr>
          <a:xfrm>
            <a:off x="9160741" y="4653004"/>
            <a:ext cx="2370072" cy="369332"/>
          </a:xfrm>
          <a:prstGeom prst="rect">
            <a:avLst/>
          </a:prstGeom>
          <a:noFill/>
        </p:spPr>
        <p:txBody>
          <a:bodyPr wrap="none" rtlCol="0">
            <a:spAutoFit/>
          </a:bodyPr>
          <a:lstStyle/>
          <a:p>
            <a:r>
              <a:rPr lang="en-US" dirty="0"/>
              <a:t>MOS Transistor Model</a:t>
            </a:r>
          </a:p>
        </p:txBody>
      </p:sp>
    </p:spTree>
    <p:extLst>
      <p:ext uri="{BB962C8B-B14F-4D97-AF65-F5344CB8AC3E}">
        <p14:creationId xmlns:p14="http://schemas.microsoft.com/office/powerpoint/2010/main" val="278394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6291" y="70616"/>
            <a:ext cx="4161816" cy="533400"/>
          </a:xfrm>
        </p:spPr>
        <p:txBody>
          <a:bodyPr>
            <a:noAutofit/>
          </a:bodyPr>
          <a:lstStyle/>
          <a:p>
            <a:r>
              <a:rPr lang="en-US" sz="4000" dirty="0"/>
              <a:t>Grading Overview</a:t>
            </a:r>
          </a:p>
        </p:txBody>
      </p:sp>
      <p:graphicFrame>
        <p:nvGraphicFramePr>
          <p:cNvPr id="6" name="Diagram 5"/>
          <p:cNvGraphicFramePr/>
          <p:nvPr>
            <p:extLst>
              <p:ext uri="{D42A27DB-BD31-4B8C-83A1-F6EECF244321}">
                <p14:modId xmlns:p14="http://schemas.microsoft.com/office/powerpoint/2010/main" val="748264125"/>
              </p:ext>
            </p:extLst>
          </p:nvPr>
        </p:nvGraphicFramePr>
        <p:xfrm>
          <a:off x="1198604" y="892664"/>
          <a:ext cx="9910120" cy="5741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453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7826" y="0"/>
            <a:ext cx="7532030" cy="533400"/>
          </a:xfrm>
        </p:spPr>
        <p:txBody>
          <a:bodyPr>
            <a:noAutofit/>
          </a:bodyPr>
          <a:lstStyle/>
          <a:p>
            <a:pPr algn="ctr"/>
            <a:r>
              <a:rPr lang="en-US" sz="4000" dirty="0">
                <a:gradFill>
                  <a:gsLst>
                    <a:gs pos="14000">
                      <a:schemeClr val="accent5"/>
                    </a:gs>
                    <a:gs pos="64000">
                      <a:schemeClr val="tx2"/>
                    </a:gs>
                    <a:gs pos="100000">
                      <a:schemeClr val="tx2"/>
                    </a:gs>
                  </a:gsLst>
                  <a:lin ang="16200000" scaled="1"/>
                </a:gradFill>
                <a:cs typeface="Arial" panose="020B0604020202020204" pitchFamily="34" charset="0"/>
              </a:rPr>
              <a:t>Voltage and Current Sources </a:t>
            </a:r>
          </a:p>
        </p:txBody>
      </p:sp>
      <p:sp>
        <p:nvSpPr>
          <p:cNvPr id="7" name="Rectangle 6"/>
          <p:cNvSpPr/>
          <p:nvPr/>
        </p:nvSpPr>
        <p:spPr>
          <a:xfrm>
            <a:off x="780177" y="672485"/>
            <a:ext cx="10964410" cy="5878532"/>
          </a:xfrm>
          <a:prstGeom prst="rect">
            <a:avLst/>
          </a:prstGeom>
          <a:solidFill>
            <a:srgbClr val="FFFFFF"/>
          </a:solidFill>
          <a:ln w="38100" cmpd="thickThin">
            <a:solidFill>
              <a:schemeClr val="accent1"/>
            </a:solidFill>
          </a:ln>
        </p:spPr>
        <p:txBody>
          <a:bodyPr wrap="square">
            <a:spAutoFit/>
          </a:bodyPr>
          <a:lstStyle/>
          <a:p>
            <a:pPr marL="342900" indent="-34290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An ideal voltage source provides the desired voltage no matter how much current is required. </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ts val="24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Hence, an ideal voltage source is independent of current.</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An ideal current source provides the desired current no matter how much voltage is required. </a:t>
            </a:r>
          </a:p>
          <a:p>
            <a:pPr marL="342900" indent="-34290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ts val="24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Hence, an ideal current source is independent of voltage.</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817" y="1928786"/>
            <a:ext cx="2551794" cy="159936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4403" y="4680569"/>
            <a:ext cx="2495918" cy="15990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986" y="1838842"/>
            <a:ext cx="3566469" cy="189602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659" y="4680569"/>
            <a:ext cx="3615241" cy="1896020"/>
          </a:xfrm>
          <a:prstGeom prst="rect">
            <a:avLst/>
          </a:prstGeom>
        </p:spPr>
      </p:pic>
      <p:sp>
        <p:nvSpPr>
          <p:cNvPr id="8" name="Right Arrow 7"/>
          <p:cNvSpPr/>
          <p:nvPr/>
        </p:nvSpPr>
        <p:spPr bwMode="auto">
          <a:xfrm>
            <a:off x="5313517" y="2357765"/>
            <a:ext cx="947351" cy="741406"/>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 name="Right Arrow 8"/>
          <p:cNvSpPr/>
          <p:nvPr/>
        </p:nvSpPr>
        <p:spPr bwMode="auto">
          <a:xfrm>
            <a:off x="5416749" y="5109375"/>
            <a:ext cx="947351" cy="741406"/>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91018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 calcmode="lin" valueType="num">
                                      <p:cBhvr additive="base">
                                        <p:cTn id="7"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anim calcmode="lin" valueType="num">
                                      <p:cBhvr additive="base">
                                        <p:cTn id="1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580" y="-17540"/>
            <a:ext cx="7386721" cy="533400"/>
          </a:xfrm>
        </p:spPr>
        <p:txBody>
          <a:bodyPr>
            <a:noAutofit/>
          </a:bodyPr>
          <a:lstStyle/>
          <a:p>
            <a:pPr algn="ctr"/>
            <a:r>
              <a:rPr lang="en-US" sz="4000" dirty="0">
                <a:gradFill>
                  <a:gsLst>
                    <a:gs pos="14000">
                      <a:schemeClr val="accent5"/>
                    </a:gs>
                    <a:gs pos="64000">
                      <a:schemeClr val="tx2"/>
                    </a:gs>
                    <a:gs pos="100000">
                      <a:schemeClr val="tx2"/>
                    </a:gs>
                  </a:gsLst>
                  <a:lin ang="16200000" scaled="1"/>
                </a:gradFill>
                <a:cs typeface="Arial" panose="020B0604020202020204" pitchFamily="34" charset="0"/>
              </a:rPr>
              <a:t>Practical Voltage Sources </a:t>
            </a:r>
          </a:p>
        </p:txBody>
      </p:sp>
      <mc:AlternateContent xmlns:mc="http://schemas.openxmlformats.org/markup-compatibility/2006" xmlns:a14="http://schemas.microsoft.com/office/drawing/2010/main">
        <mc:Choice Requires="a14">
          <p:sp>
            <p:nvSpPr>
              <p:cNvPr id="7" name="Rectangle 6"/>
              <p:cNvSpPr/>
              <p:nvPr/>
            </p:nvSpPr>
            <p:spPr>
              <a:xfrm>
                <a:off x="782425" y="613607"/>
                <a:ext cx="10982227" cy="3962239"/>
              </a:xfrm>
              <a:prstGeom prst="rect">
                <a:avLst/>
              </a:prstGeom>
              <a:solidFill>
                <a:srgbClr val="FFFFFF"/>
              </a:solidFill>
              <a:ln w="38100" cmpd="thickThin">
                <a:solidFill>
                  <a:schemeClr val="accent1"/>
                </a:solidFill>
              </a:ln>
            </p:spPr>
            <p:txBody>
              <a:bodyPr wrap="square">
                <a:spAutoFit/>
              </a:bodyPr>
              <a:lstStyle/>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An ideal voltage source provides the desired voltage no matter how much current is required. </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The output voltage decreases with increasing current for real (practical) voltage sources.</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This is modeled as a ideal voltage source in series with a source resistance, with the source resistance approaching zero as the practical voltage source approaches an ideal voltage source.</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Source resistance of practical voltage source labeled </a:t>
                </a:r>
                <a:r>
                  <a:rPr lang="en-US" sz="2000" dirty="0" err="1">
                    <a:solidFill>
                      <a:srgbClr val="000000"/>
                    </a:solidFill>
                    <a:latin typeface="Cambria Math" panose="02040503050406030204" pitchFamily="18" charset="0"/>
                    <a:ea typeface="Cambria Math" panose="02040503050406030204" pitchFamily="18" charset="0"/>
                  </a:rPr>
                  <a:t>R</a:t>
                </a:r>
                <a:r>
                  <a:rPr lang="en-US" sz="2000" baseline="-25000" dirty="0" err="1">
                    <a:solidFill>
                      <a:srgbClr val="000000"/>
                    </a:solidFill>
                    <a:latin typeface="Cambria Math" panose="02040503050406030204" pitchFamily="18" charset="0"/>
                    <a:ea typeface="Cambria Math" panose="02040503050406030204" pitchFamily="18" charset="0"/>
                  </a:rPr>
                  <a:t>s</a:t>
                </a:r>
                <a:r>
                  <a:rPr lang="en-US" sz="2000" dirty="0">
                    <a:solidFill>
                      <a:srgbClr val="000000"/>
                    </a:solidFill>
                    <a:latin typeface="Cambria Math" panose="02040503050406030204" pitchFamily="18" charset="0"/>
                    <a:ea typeface="Cambria Math" panose="02040503050406030204" pitchFamily="18" charset="0"/>
                  </a:rPr>
                  <a:t>, or </a:t>
                </a:r>
                <a:r>
                  <a:rPr lang="en-US" sz="2000" dirty="0" err="1">
                    <a:solidFill>
                      <a:srgbClr val="000000"/>
                    </a:solidFill>
                    <a:latin typeface="Cambria Math" panose="02040503050406030204" pitchFamily="18" charset="0"/>
                    <a:ea typeface="Cambria Math" panose="02040503050406030204" pitchFamily="18" charset="0"/>
                  </a:rPr>
                  <a:t>R</a:t>
                </a:r>
                <a:r>
                  <a:rPr lang="en-US" sz="2000" baseline="-25000" dirty="0" err="1">
                    <a:solidFill>
                      <a:srgbClr val="000000"/>
                    </a:solidFill>
                    <a:latin typeface="Cambria Math" panose="02040503050406030204" pitchFamily="18" charset="0"/>
                    <a:ea typeface="Cambria Math" panose="02040503050406030204" pitchFamily="18" charset="0"/>
                  </a:rPr>
                  <a:t>th</a:t>
                </a:r>
                <a:r>
                  <a:rPr lang="en-US" sz="2000" dirty="0">
                    <a:solidFill>
                      <a:srgbClr val="000000"/>
                    </a:solidFill>
                    <a:latin typeface="Cambria Math" panose="02040503050406030204" pitchFamily="18" charset="0"/>
                    <a:ea typeface="Cambria Math" panose="02040503050406030204" pitchFamily="18" charset="0"/>
                  </a:rPr>
                  <a:t>, or R.</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Practical Voltage Source: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V</m:t>
                        </m:r>
                      </m:e>
                      <m:sub>
                        <m:r>
                          <m:rPr>
                            <m:sty m:val="p"/>
                          </m:rPr>
                          <a:rPr lang="en-US" sz="2000">
                            <a:solidFill>
                              <a:srgbClr val="000000"/>
                            </a:solidFill>
                            <a:latin typeface="Cambria Math" panose="02040503050406030204" pitchFamily="18" charset="0"/>
                            <a:ea typeface="Cambria Math" panose="02040503050406030204" pitchFamily="18" charset="0"/>
                          </a:rPr>
                          <m:t>load</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V</m:t>
                        </m:r>
                      </m:e>
                      <m:sub>
                        <m:r>
                          <m:rPr>
                            <m:sty m:val="p"/>
                          </m:rPr>
                          <a:rPr lang="en-US" sz="2000">
                            <a:solidFill>
                              <a:srgbClr val="000000"/>
                            </a:solidFill>
                            <a:latin typeface="Cambria Math" panose="02040503050406030204" pitchFamily="18" charset="0"/>
                            <a:ea typeface="Cambria Math" panose="02040503050406030204" pitchFamily="18" charset="0"/>
                          </a:rPr>
                          <m:t>oc</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m:rPr>
                            <m:sty m:val="p"/>
                          </m:rPr>
                          <a:rPr lang="en-US" sz="2000">
                            <a:solidFill>
                              <a:srgbClr val="000000"/>
                            </a:solidFill>
                            <a:latin typeface="Cambria Math" panose="02040503050406030204" pitchFamily="18" charset="0"/>
                            <a:ea typeface="Cambria Math" panose="02040503050406030204" pitchFamily="18" charset="0"/>
                          </a:rPr>
                          <m:t>load</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R</m:t>
                        </m:r>
                      </m:e>
                      <m:sub>
                        <m:r>
                          <m:rPr>
                            <m:sty m:val="p"/>
                          </m:rPr>
                          <a:rPr lang="en-US" sz="2000">
                            <a:solidFill>
                              <a:srgbClr val="000000"/>
                            </a:solidFill>
                            <a:latin typeface="Cambria Math" panose="02040503050406030204" pitchFamily="18" charset="0"/>
                            <a:ea typeface="Cambria Math" panose="02040503050406030204" pitchFamily="18" charset="0"/>
                          </a:rPr>
                          <m:t>s</m:t>
                        </m:r>
                      </m:sub>
                    </m:sSub>
                    <m:r>
                      <a:rPr lang="en-US" sz="200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V</m:t>
                            </m:r>
                          </m:e>
                          <m:sub>
                            <m:r>
                              <m:rPr>
                                <m:sty m:val="p"/>
                              </m:rPr>
                              <a:rPr lang="en-US" sz="2000">
                                <a:solidFill>
                                  <a:srgbClr val="000000"/>
                                </a:solidFill>
                                <a:latin typeface="Cambria Math" panose="02040503050406030204" pitchFamily="18" charset="0"/>
                                <a:ea typeface="Cambria Math" panose="02040503050406030204" pitchFamily="18" charset="0"/>
                              </a:rPr>
                              <m:t>oc</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R</m:t>
                            </m:r>
                          </m:e>
                          <m:sub>
                            <m:r>
                              <m:rPr>
                                <m:sty m:val="p"/>
                              </m:rPr>
                              <a:rPr lang="en-US" sz="2000">
                                <a:solidFill>
                                  <a:srgbClr val="000000"/>
                                </a:solidFill>
                                <a:latin typeface="Cambria Math" panose="02040503050406030204" pitchFamily="18" charset="0"/>
                                <a:ea typeface="Cambria Math" panose="02040503050406030204" pitchFamily="18" charset="0"/>
                              </a:rPr>
                              <m:t>load</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R</m:t>
                            </m:r>
                          </m:e>
                          <m:sub>
                            <m:r>
                              <m:rPr>
                                <m:sty m:val="p"/>
                              </m:rPr>
                              <a:rPr lang="en-US" sz="2000">
                                <a:solidFill>
                                  <a:srgbClr val="000000"/>
                                </a:solidFill>
                                <a:latin typeface="Cambria Math" panose="02040503050406030204" pitchFamily="18" charset="0"/>
                                <a:ea typeface="Cambria Math" panose="02040503050406030204" pitchFamily="18" charset="0"/>
                              </a:rPr>
                              <m:t>load</m:t>
                            </m:r>
                          </m:sub>
                        </m:sSub>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R</m:t>
                            </m:r>
                          </m:e>
                          <m:sub>
                            <m:r>
                              <m:rPr>
                                <m:sty m:val="p"/>
                              </m:rPr>
                              <a:rPr lang="en-US" sz="2000">
                                <a:solidFill>
                                  <a:srgbClr val="000000"/>
                                </a:solidFill>
                                <a:latin typeface="Cambria Math" panose="02040503050406030204" pitchFamily="18" charset="0"/>
                                <a:ea typeface="Cambria Math" panose="02040503050406030204" pitchFamily="18" charset="0"/>
                              </a:rPr>
                              <m:t>s</m:t>
                            </m:r>
                          </m:sub>
                        </m:sSub>
                      </m:den>
                    </m:f>
                  </m:oMath>
                </a14:m>
                <a:r>
                  <a:rPr lang="en-US" sz="2000" dirty="0">
                    <a:solidFill>
                      <a:srgbClr val="000000"/>
                    </a:solidFill>
                    <a:latin typeface="Cambria Math" panose="02040503050406030204" pitchFamily="18" charset="0"/>
                    <a:ea typeface="Cambria Math" panose="02040503050406030204" pitchFamily="18" charset="0"/>
                  </a:rPr>
                  <a:t>.</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Stiff Voltage Source: R</a:t>
                </a:r>
                <a:r>
                  <a:rPr lang="en-US" sz="2000" baseline="-25000" dirty="0">
                    <a:solidFill>
                      <a:srgbClr val="000000"/>
                    </a:solidFill>
                    <a:latin typeface="Cambria Math" panose="02040503050406030204" pitchFamily="18" charset="0"/>
                    <a:ea typeface="Cambria Math" panose="02040503050406030204" pitchFamily="18" charset="0"/>
                  </a:rPr>
                  <a:t>s</a:t>
                </a:r>
                <a:r>
                  <a:rPr lang="en-US" sz="2000" dirty="0">
                    <a:solidFill>
                      <a:srgbClr val="000000"/>
                    </a:solidFill>
                    <a:latin typeface="Cambria Math" panose="02040503050406030204" pitchFamily="18" charset="0"/>
                    <a:ea typeface="Cambria Math" panose="02040503050406030204" pitchFamily="18" charset="0"/>
                  </a:rPr>
                  <a:t> &lt; 0.01R</a:t>
                </a:r>
                <a:r>
                  <a:rPr lang="en-US" sz="2000" baseline="-25000" dirty="0">
                    <a:solidFill>
                      <a:srgbClr val="000000"/>
                    </a:solidFill>
                    <a:latin typeface="Cambria Math" panose="02040503050406030204" pitchFamily="18" charset="0"/>
                    <a:ea typeface="Cambria Math" panose="02040503050406030204" pitchFamily="18" charset="0"/>
                  </a:rPr>
                  <a:t>load</a:t>
                </a:r>
                <a:r>
                  <a:rPr lang="en-US" sz="2000" dirty="0">
                    <a:solidFill>
                      <a:srgbClr val="000000"/>
                    </a:solidFill>
                    <a:latin typeface="Cambria Math" panose="02040503050406030204" pitchFamily="18" charset="0"/>
                    <a:ea typeface="Cambria Math" panose="02040503050406030204" pitchFamily="18" charset="0"/>
                  </a:rPr>
                  <a:t>. Defines a load region where output is within -1% of ideal.</a:t>
                </a:r>
              </a:p>
            </p:txBody>
          </p:sp>
        </mc:Choice>
        <mc:Fallback xmlns="">
          <p:sp>
            <p:nvSpPr>
              <p:cNvPr id="7" name="Rectangle 6"/>
              <p:cNvSpPr>
                <a:spLocks noRot="1" noChangeAspect="1" noMove="1" noResize="1" noEditPoints="1" noAdjustHandles="1" noChangeArrowheads="1" noChangeShapeType="1" noTextEdit="1"/>
              </p:cNvSpPr>
              <p:nvPr/>
            </p:nvSpPr>
            <p:spPr>
              <a:xfrm>
                <a:off x="782425" y="613607"/>
                <a:ext cx="10982227" cy="3962239"/>
              </a:xfrm>
              <a:prstGeom prst="rect">
                <a:avLst/>
              </a:prstGeom>
              <a:blipFill>
                <a:blip r:embed="rId2"/>
                <a:stretch>
                  <a:fillRect l="-332" t="-457" b="-1220"/>
                </a:stretch>
              </a:blipFill>
              <a:ln w="38100" cmpd="thickThin">
                <a:solidFill>
                  <a:schemeClr val="accent1"/>
                </a:solidFill>
              </a:ln>
            </p:spPr>
            <p:txBody>
              <a:bodyPr/>
              <a:lstStyle/>
              <a:p>
                <a:r>
                  <a:rPr lang="en-US">
                    <a:noFill/>
                  </a:rPr>
                  <a:t> </a:t>
                </a:r>
              </a:p>
            </p:txBody>
          </p:sp>
        </mc:Fallback>
      </mc:AlternateContent>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60" y="4710287"/>
            <a:ext cx="2859898" cy="1929296"/>
          </a:xfrm>
          <a:prstGeom prst="rect">
            <a:avLst/>
          </a:prstGeom>
        </p:spPr>
      </p:pic>
      <p:pic>
        <p:nvPicPr>
          <p:cNvPr id="6" name="Picture 5" descr="A picture containing sitting&#10;&#10;Description automatically generated">
            <a:extLst>
              <a:ext uri="{FF2B5EF4-FFF2-40B4-BE49-F238E27FC236}">
                <a16:creationId xmlns:a16="http://schemas.microsoft.com/office/drawing/2014/main" id="{C84C2302-407E-4C02-BCEB-C034B139A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335" y="4753038"/>
            <a:ext cx="8065707" cy="1780186"/>
          </a:xfrm>
          <a:prstGeom prst="rect">
            <a:avLst/>
          </a:prstGeom>
        </p:spPr>
      </p:pic>
    </p:spTree>
    <p:extLst>
      <p:ext uri="{BB962C8B-B14F-4D97-AF65-F5344CB8AC3E}">
        <p14:creationId xmlns:p14="http://schemas.microsoft.com/office/powerpoint/2010/main" val="142676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 calcmode="lin" valueType="num">
                                      <p:cBhvr additive="base">
                                        <p:cTn id="1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 calcmode="lin" valueType="num">
                                      <p:cBhvr additive="base">
                                        <p:cTn id="1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anim calcmode="lin" valueType="num">
                                      <p:cBhvr additive="base">
                                        <p:cTn id="1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580" y="-17540"/>
            <a:ext cx="7386721" cy="533400"/>
          </a:xfrm>
        </p:spPr>
        <p:txBody>
          <a:bodyPr>
            <a:noAutofit/>
          </a:bodyPr>
          <a:lstStyle/>
          <a:p>
            <a:pPr algn="ctr"/>
            <a:r>
              <a:rPr lang="en-US" sz="4000" dirty="0">
                <a:gradFill>
                  <a:gsLst>
                    <a:gs pos="14000">
                      <a:schemeClr val="accent5"/>
                    </a:gs>
                    <a:gs pos="64000">
                      <a:schemeClr val="tx2"/>
                    </a:gs>
                    <a:gs pos="100000">
                      <a:schemeClr val="tx2"/>
                    </a:gs>
                  </a:gsLst>
                  <a:lin ang="16200000" scaled="1"/>
                </a:gradFill>
                <a:cs typeface="Arial" panose="020B0604020202020204" pitchFamily="34" charset="0"/>
              </a:rPr>
              <a:t>Practical Current Sources </a:t>
            </a:r>
          </a:p>
        </p:txBody>
      </p:sp>
      <mc:AlternateContent xmlns:mc="http://schemas.openxmlformats.org/markup-compatibility/2006" xmlns:a14="http://schemas.microsoft.com/office/drawing/2010/main">
        <mc:Choice Requires="a14">
          <p:sp>
            <p:nvSpPr>
              <p:cNvPr id="7" name="Rectangle 6"/>
              <p:cNvSpPr/>
              <p:nvPr/>
            </p:nvSpPr>
            <p:spPr>
              <a:xfrm>
                <a:off x="424206" y="613607"/>
                <a:ext cx="11227324" cy="3962239"/>
              </a:xfrm>
              <a:prstGeom prst="rect">
                <a:avLst/>
              </a:prstGeom>
              <a:solidFill>
                <a:srgbClr val="FFFFFF"/>
              </a:solidFill>
              <a:ln w="38100" cmpd="thickThin">
                <a:solidFill>
                  <a:schemeClr val="accent1"/>
                </a:solidFill>
              </a:ln>
            </p:spPr>
            <p:txBody>
              <a:bodyPr wrap="square">
                <a:spAutoFit/>
              </a:bodyPr>
              <a:lstStyle/>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An ideal current source provides the desired current no matter how much voltage is required. </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The output current decreases with increasing load voltage for real (practical) current sources.</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This is modeled as a ideal current source in parallel with a source resistance, with the source resistance approaching infinity as the practical current source approaches an ideal current source.</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Source resistance of practical current source labeled </a:t>
                </a:r>
                <a:r>
                  <a:rPr lang="en-US" sz="2000" dirty="0" err="1">
                    <a:solidFill>
                      <a:srgbClr val="000000"/>
                    </a:solidFill>
                    <a:latin typeface="Cambria Math" panose="02040503050406030204" pitchFamily="18" charset="0"/>
                    <a:ea typeface="Cambria Math" panose="02040503050406030204" pitchFamily="18" charset="0"/>
                  </a:rPr>
                  <a:t>R</a:t>
                </a:r>
                <a:r>
                  <a:rPr lang="en-US" sz="2000" baseline="-25000" dirty="0" err="1">
                    <a:solidFill>
                      <a:srgbClr val="000000"/>
                    </a:solidFill>
                    <a:latin typeface="Cambria Math" panose="02040503050406030204" pitchFamily="18" charset="0"/>
                    <a:ea typeface="Cambria Math" panose="02040503050406030204" pitchFamily="18" charset="0"/>
                  </a:rPr>
                  <a:t>s</a:t>
                </a:r>
                <a:r>
                  <a:rPr lang="en-US" sz="2000" dirty="0">
                    <a:solidFill>
                      <a:srgbClr val="000000"/>
                    </a:solidFill>
                    <a:latin typeface="Cambria Math" panose="02040503050406030204" pitchFamily="18" charset="0"/>
                    <a:ea typeface="Cambria Math" panose="02040503050406030204" pitchFamily="18" charset="0"/>
                  </a:rPr>
                  <a:t>, or R</a:t>
                </a:r>
                <a:r>
                  <a:rPr lang="en-US" sz="2000" baseline="-25000" dirty="0">
                    <a:solidFill>
                      <a:srgbClr val="000000"/>
                    </a:solidFill>
                    <a:latin typeface="Cambria Math" panose="02040503050406030204" pitchFamily="18" charset="0"/>
                    <a:ea typeface="Cambria Math" panose="02040503050406030204" pitchFamily="18" charset="0"/>
                  </a:rPr>
                  <a:t>n</a:t>
                </a:r>
                <a:r>
                  <a:rPr lang="en-US" sz="2000" dirty="0">
                    <a:solidFill>
                      <a:srgbClr val="000000"/>
                    </a:solidFill>
                    <a:latin typeface="Cambria Math" panose="02040503050406030204" pitchFamily="18" charset="0"/>
                    <a:ea typeface="Cambria Math" panose="02040503050406030204" pitchFamily="18" charset="0"/>
                  </a:rPr>
                  <a:t>, or R.</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Practical Current Source: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m:rPr>
                            <m:sty m:val="p"/>
                          </m:rPr>
                          <a:rPr lang="en-US" sz="2000">
                            <a:solidFill>
                              <a:srgbClr val="000000"/>
                            </a:solidFill>
                            <a:latin typeface="Cambria Math" panose="02040503050406030204" pitchFamily="18" charset="0"/>
                            <a:ea typeface="Cambria Math" panose="02040503050406030204" pitchFamily="18" charset="0"/>
                          </a:rPr>
                          <m:t>load</m:t>
                        </m:r>
                      </m:sub>
                    </m:sSub>
                    <m:r>
                      <a:rPr lang="en-US" sz="200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m:rPr>
                            <m:sty m:val="p"/>
                          </m:rPr>
                          <a:rPr lang="en-US" sz="2000">
                            <a:solidFill>
                              <a:srgbClr val="000000"/>
                            </a:solidFill>
                            <a:latin typeface="Cambria Math" panose="02040503050406030204" pitchFamily="18" charset="0"/>
                            <a:ea typeface="Cambria Math" panose="02040503050406030204" pitchFamily="18" charset="0"/>
                          </a:rPr>
                          <m:t>sc</m:t>
                        </m:r>
                      </m:sub>
                    </m:sSub>
                    <m:r>
                      <a:rPr lang="en-US" sz="200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V</m:t>
                            </m:r>
                          </m:e>
                          <m:sub>
                            <m:r>
                              <m:rPr>
                                <m:sty m:val="p"/>
                              </m:rPr>
                              <a:rPr lang="en-US" sz="2000">
                                <a:solidFill>
                                  <a:srgbClr val="000000"/>
                                </a:solidFill>
                                <a:latin typeface="Cambria Math" panose="02040503050406030204" pitchFamily="18" charset="0"/>
                                <a:ea typeface="Cambria Math" panose="02040503050406030204" pitchFamily="18" charset="0"/>
                              </a:rPr>
                              <m:t>load</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R</m:t>
                            </m:r>
                          </m:e>
                          <m:sub>
                            <m:r>
                              <m:rPr>
                                <m:sty m:val="p"/>
                              </m:rPr>
                              <a:rPr lang="en-US" sz="2000">
                                <a:solidFill>
                                  <a:srgbClr val="000000"/>
                                </a:solidFill>
                                <a:latin typeface="Cambria Math" panose="02040503050406030204" pitchFamily="18" charset="0"/>
                                <a:ea typeface="Cambria Math" panose="02040503050406030204" pitchFamily="18" charset="0"/>
                              </a:rPr>
                              <m:t>s</m:t>
                            </m:r>
                          </m:sub>
                        </m:sSub>
                      </m:den>
                    </m:f>
                    <m:r>
                      <a:rPr lang="en-US" sz="200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I</m:t>
                            </m:r>
                          </m:e>
                          <m:sub>
                            <m:r>
                              <m:rPr>
                                <m:sty m:val="p"/>
                              </m:rPr>
                              <a:rPr lang="en-US" sz="2000">
                                <a:solidFill>
                                  <a:srgbClr val="000000"/>
                                </a:solidFill>
                                <a:latin typeface="Cambria Math" panose="02040503050406030204" pitchFamily="18" charset="0"/>
                                <a:ea typeface="Cambria Math" panose="02040503050406030204" pitchFamily="18" charset="0"/>
                              </a:rPr>
                              <m:t>sc</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R</m:t>
                            </m:r>
                          </m:e>
                          <m:sub>
                            <m:r>
                              <m:rPr>
                                <m:sty m:val="p"/>
                              </m:rPr>
                              <a:rPr lang="en-US" sz="2000">
                                <a:solidFill>
                                  <a:srgbClr val="000000"/>
                                </a:solidFill>
                                <a:latin typeface="Cambria Math" panose="02040503050406030204" pitchFamily="18" charset="0"/>
                                <a:ea typeface="Cambria Math" panose="02040503050406030204" pitchFamily="18" charset="0"/>
                              </a:rPr>
                              <m:t>s</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m:rPr>
                                <m:sty m:val="p"/>
                              </m:rPr>
                              <a:rPr lang="en-US" sz="2000">
                                <a:solidFill>
                                  <a:srgbClr val="000000"/>
                                </a:solidFill>
                                <a:latin typeface="Cambria Math" panose="02040503050406030204" pitchFamily="18" charset="0"/>
                                <a:ea typeface="Cambria Math" panose="02040503050406030204" pitchFamily="18" charset="0"/>
                              </a:rPr>
                              <m:t>R</m:t>
                            </m:r>
                          </m:e>
                          <m:sub>
                            <m:r>
                              <m:rPr>
                                <m:sty m:val="p"/>
                              </m:rPr>
                              <a:rPr lang="en-US" sz="2000">
                                <a:solidFill>
                                  <a:srgbClr val="000000"/>
                                </a:solidFill>
                                <a:latin typeface="Cambria Math" panose="02040503050406030204" pitchFamily="18" charset="0"/>
                                <a:ea typeface="Cambria Math" panose="02040503050406030204" pitchFamily="18" charset="0"/>
                              </a:rPr>
                              <m:t>s</m:t>
                            </m:r>
                          </m:sub>
                        </m:sSub>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R</m:t>
                            </m:r>
                          </m:e>
                          <m:sub>
                            <m:r>
                              <m:rPr>
                                <m:sty m:val="p"/>
                              </m:rPr>
                              <a:rPr lang="en-US" sz="2000">
                                <a:solidFill>
                                  <a:srgbClr val="000000"/>
                                </a:solidFill>
                                <a:latin typeface="Cambria Math" panose="02040503050406030204" pitchFamily="18" charset="0"/>
                                <a:ea typeface="Cambria Math" panose="02040503050406030204" pitchFamily="18" charset="0"/>
                              </a:rPr>
                              <m:t>load</m:t>
                            </m:r>
                          </m:sub>
                        </m:sSub>
                      </m:den>
                    </m:f>
                  </m:oMath>
                </a14:m>
                <a:r>
                  <a:rPr lang="en-US" sz="2000" dirty="0">
                    <a:solidFill>
                      <a:srgbClr val="000000"/>
                    </a:solidFill>
                    <a:latin typeface="Cambria Math" panose="02040503050406030204" pitchFamily="18" charset="0"/>
                    <a:ea typeface="Cambria Math" panose="02040503050406030204" pitchFamily="18" charset="0"/>
                  </a:rPr>
                  <a:t>.</a:t>
                </a:r>
              </a:p>
              <a:p>
                <a:pPr marL="342900" indent="-342900" fontAlgn="base">
                  <a:spcBef>
                    <a:spcPct val="0"/>
                  </a:spcBef>
                  <a:spcAft>
                    <a:spcPct val="0"/>
                  </a:spcAft>
                  <a:buFont typeface="Arial" panose="020B0604020202020204" pitchFamily="34" charset="0"/>
                  <a:buChar char="•"/>
                </a:pPr>
                <a:endParaRPr lang="en-US" sz="2000" dirty="0">
                  <a:solidFill>
                    <a:srgbClr val="000000"/>
                  </a:solidFill>
                  <a:latin typeface="Cambria Math" panose="02040503050406030204" pitchFamily="18" charset="0"/>
                  <a:ea typeface="Cambria Math" panose="02040503050406030204" pitchFamily="18" charset="0"/>
                </a:endParaRPr>
              </a:p>
              <a:p>
                <a:pPr marL="342900" indent="-342900" fontAlgn="base">
                  <a:spcBef>
                    <a:spcPct val="0"/>
                  </a:spcBef>
                  <a:spcAft>
                    <a:spcPct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Stiff Current Source: R</a:t>
                </a:r>
                <a:r>
                  <a:rPr lang="en-US" sz="2000" baseline="-25000" dirty="0">
                    <a:solidFill>
                      <a:srgbClr val="000000"/>
                    </a:solidFill>
                    <a:latin typeface="Cambria Math" panose="02040503050406030204" pitchFamily="18" charset="0"/>
                    <a:ea typeface="Cambria Math" panose="02040503050406030204" pitchFamily="18" charset="0"/>
                  </a:rPr>
                  <a:t>s</a:t>
                </a:r>
                <a:r>
                  <a:rPr lang="en-US" sz="2000" dirty="0">
                    <a:solidFill>
                      <a:srgbClr val="000000"/>
                    </a:solidFill>
                    <a:latin typeface="Cambria Math" panose="02040503050406030204" pitchFamily="18" charset="0"/>
                    <a:ea typeface="Cambria Math" panose="02040503050406030204" pitchFamily="18" charset="0"/>
                  </a:rPr>
                  <a:t> &gt; 100R</a:t>
                </a:r>
                <a:r>
                  <a:rPr lang="en-US" sz="2000" baseline="-25000" dirty="0">
                    <a:solidFill>
                      <a:srgbClr val="000000"/>
                    </a:solidFill>
                    <a:latin typeface="Cambria Math" panose="02040503050406030204" pitchFamily="18" charset="0"/>
                    <a:ea typeface="Cambria Math" panose="02040503050406030204" pitchFamily="18" charset="0"/>
                  </a:rPr>
                  <a:t>load</a:t>
                </a:r>
                <a:r>
                  <a:rPr lang="en-US" sz="2000" dirty="0">
                    <a:solidFill>
                      <a:srgbClr val="000000"/>
                    </a:solidFill>
                    <a:latin typeface="Cambria Math" panose="02040503050406030204" pitchFamily="18" charset="0"/>
                    <a:ea typeface="Cambria Math" panose="02040503050406030204" pitchFamily="18" charset="0"/>
                  </a:rPr>
                  <a:t>. Defines a load region where output is within -1% of ideal.</a:t>
                </a:r>
              </a:p>
            </p:txBody>
          </p:sp>
        </mc:Choice>
        <mc:Fallback xmlns="">
          <p:sp>
            <p:nvSpPr>
              <p:cNvPr id="7" name="Rectangle 6"/>
              <p:cNvSpPr>
                <a:spLocks noRot="1" noChangeAspect="1" noMove="1" noResize="1" noEditPoints="1" noAdjustHandles="1" noChangeArrowheads="1" noChangeShapeType="1" noTextEdit="1"/>
              </p:cNvSpPr>
              <p:nvPr/>
            </p:nvSpPr>
            <p:spPr>
              <a:xfrm>
                <a:off x="424206" y="613607"/>
                <a:ext cx="11227324" cy="3962239"/>
              </a:xfrm>
              <a:prstGeom prst="rect">
                <a:avLst/>
              </a:prstGeom>
              <a:blipFill>
                <a:blip r:embed="rId2"/>
                <a:stretch>
                  <a:fillRect l="-325" t="-457" b="-1220"/>
                </a:stretch>
              </a:blipFill>
              <a:ln w="38100" cmpd="thickThin">
                <a:solidFill>
                  <a:schemeClr val="accent1"/>
                </a:solidFill>
              </a:ln>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67" y="4717405"/>
            <a:ext cx="3678120" cy="1915461"/>
          </a:xfrm>
          <a:prstGeom prst="rect">
            <a:avLst/>
          </a:prstGeom>
        </p:spPr>
      </p:pic>
      <p:pic>
        <p:nvPicPr>
          <p:cNvPr id="5" name="Picture 4" descr="A picture containing light&#10;&#10;Description automatically generated">
            <a:extLst>
              <a:ext uri="{FF2B5EF4-FFF2-40B4-BE49-F238E27FC236}">
                <a16:creationId xmlns:a16="http://schemas.microsoft.com/office/drawing/2014/main" id="{EDEAC4AD-396A-4CB7-AC08-7082DD485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7868" y="4772188"/>
            <a:ext cx="4066384" cy="1774090"/>
          </a:xfrm>
          <a:prstGeom prst="rect">
            <a:avLst/>
          </a:prstGeom>
        </p:spPr>
      </p:pic>
    </p:spTree>
    <p:extLst>
      <p:ext uri="{BB962C8B-B14F-4D97-AF65-F5344CB8AC3E}">
        <p14:creationId xmlns:p14="http://schemas.microsoft.com/office/powerpoint/2010/main" val="12661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 calcmode="lin" valueType="num">
                                      <p:cBhvr additive="base">
                                        <p:cTn id="1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 calcmode="lin" valueType="num">
                                      <p:cBhvr additive="base">
                                        <p:cTn id="1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anim calcmode="lin" valueType="num">
                                      <p:cBhvr additive="base">
                                        <p:cTn id="1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693" y="39987"/>
            <a:ext cx="5134707" cy="533400"/>
          </a:xfrm>
        </p:spPr>
        <p:txBody>
          <a:bodyPr>
            <a:noAutofit/>
          </a:bodyPr>
          <a:lstStyle/>
          <a:p>
            <a:pPr algn="ctr"/>
            <a:r>
              <a:rPr lang="en-US" sz="4000" dirty="0"/>
              <a:t>Norton’s Theorem</a:t>
            </a:r>
          </a:p>
        </p:txBody>
      </p:sp>
      <p:sp>
        <p:nvSpPr>
          <p:cNvPr id="5" name="Rectangle 2"/>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mn-ea"/>
              <a:cs typeface="+mn-cs"/>
            </a:endParaRPr>
          </a:p>
        </p:txBody>
      </p:sp>
      <p:sp>
        <p:nvSpPr>
          <p:cNvPr id="8" name="Rectangle 3"/>
          <p:cNvSpPr>
            <a:spLocks noChangeArrowheads="1"/>
          </p:cNvSpPr>
          <p:nvPr/>
        </p:nvSpPr>
        <p:spPr bwMode="auto">
          <a:xfrm>
            <a:off x="1524000" y="83402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mn-ea"/>
              <a:cs typeface="+mn-cs"/>
            </a:endParaRPr>
          </a:p>
        </p:txBody>
      </p:sp>
      <p:sp>
        <p:nvSpPr>
          <p:cNvPr id="4" name="TextBox 3"/>
          <p:cNvSpPr txBox="1"/>
          <p:nvPr/>
        </p:nvSpPr>
        <p:spPr>
          <a:xfrm>
            <a:off x="152399" y="652776"/>
            <a:ext cx="11779623" cy="5909310"/>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Any linear two-terminal circuit can be replaced by a current source (I</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in parallel with a resistance (R</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The current source (I</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is the short-circuit current at the output terminals and the resistance (R</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is the equivalent resistance between the output terminals with all independent sources turned off.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The Norton’s Equivalent circuit is a practical current source.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The resulting Norton’s equivalent circuit provides equivalent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performance as the original circuit with regards to an external load.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Norton resistance R</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is equivalent to the Thevenin resistance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R</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th</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pic>
        <p:nvPicPr>
          <p:cNvPr id="9" name="Picture 8">
            <a:extLst>
              <a:ext uri="{FF2B5EF4-FFF2-40B4-BE49-F238E27FC236}">
                <a16:creationId xmlns:a16="http://schemas.microsoft.com/office/drawing/2014/main" id="{857EF168-EA02-5C7A-3BF5-91CF15F5E787}"/>
              </a:ext>
            </a:extLst>
          </p:cNvPr>
          <p:cNvPicPr>
            <a:picLocks noChangeAspect="1"/>
          </p:cNvPicPr>
          <p:nvPr/>
        </p:nvPicPr>
        <p:blipFill>
          <a:blip r:embed="rId3"/>
          <a:stretch>
            <a:fillRect/>
          </a:stretch>
        </p:blipFill>
        <p:spPr>
          <a:xfrm>
            <a:off x="8634423" y="4186515"/>
            <a:ext cx="2620863" cy="2060056"/>
          </a:xfrm>
          <a:prstGeom prst="rect">
            <a:avLst/>
          </a:prstGeom>
        </p:spPr>
      </p:pic>
      <p:grpSp>
        <p:nvGrpSpPr>
          <p:cNvPr id="11" name="Group 10">
            <a:extLst>
              <a:ext uri="{FF2B5EF4-FFF2-40B4-BE49-F238E27FC236}">
                <a16:creationId xmlns:a16="http://schemas.microsoft.com/office/drawing/2014/main" id="{2AEDB143-E06E-B64A-4A94-6279B914B16B}"/>
              </a:ext>
            </a:extLst>
          </p:cNvPr>
          <p:cNvGrpSpPr/>
          <p:nvPr/>
        </p:nvGrpSpPr>
        <p:grpSpPr>
          <a:xfrm>
            <a:off x="838103" y="1582791"/>
            <a:ext cx="9916909" cy="2391109"/>
            <a:chOff x="838103" y="1555896"/>
            <a:chExt cx="9916909" cy="2391109"/>
          </a:xfrm>
        </p:grpSpPr>
        <p:pic>
          <p:nvPicPr>
            <p:cNvPr id="7" name="Picture 6">
              <a:extLst>
                <a:ext uri="{FF2B5EF4-FFF2-40B4-BE49-F238E27FC236}">
                  <a16:creationId xmlns:a16="http://schemas.microsoft.com/office/drawing/2014/main" id="{30E6FB2A-FA03-2183-93A8-BF2322C9061A}"/>
                </a:ext>
              </a:extLst>
            </p:cNvPr>
            <p:cNvPicPr>
              <a:picLocks noChangeAspect="1"/>
            </p:cNvPicPr>
            <p:nvPr/>
          </p:nvPicPr>
          <p:blipFill>
            <a:blip r:embed="rId4"/>
            <a:stretch>
              <a:fillRect/>
            </a:stretch>
          </p:blipFill>
          <p:spPr>
            <a:xfrm>
              <a:off x="838103" y="1555896"/>
              <a:ext cx="9916909" cy="2391109"/>
            </a:xfrm>
            <a:prstGeom prst="rect">
              <a:avLst/>
            </a:prstGeom>
          </p:spPr>
        </p:pic>
        <p:sp>
          <p:nvSpPr>
            <p:cNvPr id="37" name="TextBox 36">
              <a:extLst>
                <a:ext uri="{FF2B5EF4-FFF2-40B4-BE49-F238E27FC236}">
                  <a16:creationId xmlns:a16="http://schemas.microsoft.com/office/drawing/2014/main" id="{32789A44-DE2F-04A3-9C38-6B14C1E1CA0C}"/>
                </a:ext>
              </a:extLst>
            </p:cNvPr>
            <p:cNvSpPr txBox="1"/>
            <p:nvPr/>
          </p:nvSpPr>
          <p:spPr>
            <a:xfrm>
              <a:off x="3762356" y="1776366"/>
              <a:ext cx="31315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Norto</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n’s Theorem Diagrams</a:t>
              </a:r>
            </a:p>
          </p:txBody>
        </p:sp>
      </p:grpSp>
    </p:spTree>
    <p:extLst>
      <p:ext uri="{BB962C8B-B14F-4D97-AF65-F5344CB8AC3E}">
        <p14:creationId xmlns:p14="http://schemas.microsoft.com/office/powerpoint/2010/main" val="75958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anim calcmode="lin" valueType="num">
                                      <p:cBhvr additive="base">
                                        <p:cTn id="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4" end="14"/>
                                            </p:txEl>
                                          </p:spTgt>
                                        </p:tgtEl>
                                        <p:attrNameLst>
                                          <p:attrName>style.visibility</p:attrName>
                                        </p:attrNameLst>
                                      </p:cBhvr>
                                      <p:to>
                                        <p:strVal val="visible"/>
                                      </p:to>
                                    </p:set>
                                    <p:anim calcmode="lin" valueType="num">
                                      <p:cBhvr additive="base">
                                        <p:cTn id="19"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5" end="15"/>
                                            </p:txEl>
                                          </p:spTgt>
                                        </p:tgtEl>
                                        <p:attrNameLst>
                                          <p:attrName>style.visibility</p:attrName>
                                        </p:attrNameLst>
                                      </p:cBhvr>
                                      <p:to>
                                        <p:strVal val="visible"/>
                                      </p:to>
                                    </p:set>
                                    <p:anim calcmode="lin" valueType="num">
                                      <p:cBhvr additive="base">
                                        <p:cTn id="23"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17" end="17"/>
                                            </p:txEl>
                                          </p:spTgt>
                                        </p:tgtEl>
                                        <p:attrNameLst>
                                          <p:attrName>style.visibility</p:attrName>
                                        </p:attrNameLst>
                                      </p:cBhvr>
                                      <p:to>
                                        <p:strVal val="visible"/>
                                      </p:to>
                                    </p:set>
                                    <p:anim calcmode="lin" valueType="num">
                                      <p:cBhvr additive="base">
                                        <p:cTn id="29"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2535" y="40417"/>
            <a:ext cx="7626928" cy="533400"/>
          </a:xfrm>
        </p:spPr>
        <p:txBody>
          <a:bodyPr>
            <a:noAutofit/>
          </a:bodyPr>
          <a:lstStyle/>
          <a:p>
            <a:pPr algn="ctr"/>
            <a:r>
              <a:rPr lang="en-US" sz="4000" dirty="0" err="1"/>
              <a:t>Thevenin’s</a:t>
            </a:r>
            <a:r>
              <a:rPr lang="en-US" sz="4000" dirty="0"/>
              <a:t> Theorem Example 1</a:t>
            </a:r>
          </a:p>
        </p:txBody>
      </p:sp>
      <p:sp>
        <p:nvSpPr>
          <p:cNvPr id="5"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FFFFFF"/>
              </a:solidFill>
              <a:latin typeface="Arial" charset="0"/>
            </a:endParaRPr>
          </a:p>
        </p:txBody>
      </p:sp>
      <p:sp>
        <p:nvSpPr>
          <p:cNvPr id="8" name="Rectangle 3"/>
          <p:cNvSpPr>
            <a:spLocks noChangeArrowheads="1"/>
          </p:cNvSpPr>
          <p:nvPr/>
        </p:nvSpPr>
        <p:spPr bwMode="auto">
          <a:xfrm>
            <a:off x="1524001" y="83402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FFFFFF"/>
              </a:solidFill>
              <a:latin typeface="Arial" charset="0"/>
            </a:endParaRPr>
          </a:p>
        </p:txBody>
      </p:sp>
      <p:sp>
        <p:nvSpPr>
          <p:cNvPr id="4" name="TextBox 3"/>
          <p:cNvSpPr txBox="1"/>
          <p:nvPr/>
        </p:nvSpPr>
        <p:spPr>
          <a:xfrm>
            <a:off x="411061" y="734286"/>
            <a:ext cx="11459361" cy="5898987"/>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fontAlgn="base">
              <a:lnSpc>
                <a:spcPct val="107000"/>
              </a:lnSpc>
              <a:buFont typeface="Arial" panose="020B0604020202020204" pitchFamily="34" charset="0"/>
              <a:buChar char="•"/>
            </a:pPr>
            <a:r>
              <a:rPr lang="en-US" dirty="0">
                <a:solidFill>
                  <a:srgbClr val="000000"/>
                </a:solidFill>
                <a:ea typeface="Calibri" panose="020F0502020204030204" pitchFamily="34" charset="0"/>
                <a:cs typeface="Times New Roman" panose="02020603050405020304" pitchFamily="18" charset="0"/>
              </a:rPr>
              <a:t>Find the </a:t>
            </a:r>
            <a:r>
              <a:rPr lang="en-US" dirty="0" err="1">
                <a:solidFill>
                  <a:srgbClr val="000000"/>
                </a:solidFill>
                <a:ea typeface="Calibri" panose="020F0502020204030204" pitchFamily="34" charset="0"/>
                <a:cs typeface="Times New Roman" panose="02020603050405020304" pitchFamily="18" charset="0"/>
              </a:rPr>
              <a:t>Thevenin’s</a:t>
            </a:r>
            <a:r>
              <a:rPr lang="en-US" dirty="0">
                <a:solidFill>
                  <a:srgbClr val="000000"/>
                </a:solidFill>
                <a:ea typeface="Calibri" panose="020F0502020204030204" pitchFamily="34" charset="0"/>
                <a:cs typeface="Times New Roman" panose="02020603050405020304" pitchFamily="18" charset="0"/>
              </a:rPr>
              <a:t> equivalent circuit </a:t>
            </a: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left of terminals a and b. </a:t>
            </a:r>
          </a:p>
          <a:p>
            <a:pPr fontAlgn="base">
              <a:lnSpc>
                <a:spcPct val="107000"/>
              </a:lnSpc>
            </a:pPr>
            <a:endParaRPr lang="en-US" dirty="0">
              <a:solidFill>
                <a:srgbClr val="000000"/>
              </a:solidFill>
              <a:ea typeface="Calibri" panose="020F0502020204030204" pitchFamily="34" charset="0"/>
              <a:cs typeface="Times New Roman" panose="02020603050405020304" pitchFamily="18" charset="0"/>
            </a:endParaRPr>
          </a:p>
          <a:p>
            <a:pPr fontAlgn="base">
              <a:lnSpc>
                <a:spcPct val="107000"/>
              </a:lnSpc>
            </a:pPr>
            <a:endParaRPr lang="en-US" dirty="0">
              <a:solidFill>
                <a:srgbClr val="000000"/>
              </a:solidFill>
              <a:ea typeface="Calibri" panose="020F0502020204030204" pitchFamily="34" charset="0"/>
              <a:cs typeface="Times New Roman" panose="02020603050405020304" pitchFamily="18" charset="0"/>
            </a:endParaRPr>
          </a:p>
          <a:p>
            <a:pPr fontAlgn="base">
              <a:lnSpc>
                <a:spcPct val="107000"/>
              </a:lnSpc>
              <a:spcAft>
                <a:spcPts val="800"/>
              </a:spcAft>
            </a:pPr>
            <a:endParaRPr lang="en-US" altLang="en-US" dirty="0">
              <a:solidFill>
                <a:srgbClr val="000000"/>
              </a:solidFill>
              <a:ea typeface="Calibri" panose="020F0502020204030204" pitchFamily="34" charset="0"/>
              <a:cs typeface="Arial" panose="020B0604020202020204" pitchFamily="34" charset="0"/>
            </a:endParaRPr>
          </a:p>
          <a:p>
            <a:pPr fontAlgn="base">
              <a:lnSpc>
                <a:spcPct val="107000"/>
              </a:lnSpc>
            </a:pPr>
            <a:r>
              <a:rPr lang="en-US" altLang="en-US" dirty="0">
                <a:solidFill>
                  <a:srgbClr val="000000"/>
                </a:solidFill>
                <a:ea typeface="Calibri" panose="020F0502020204030204" pitchFamily="34" charset="0"/>
                <a:cs typeface="Arial" panose="020B0604020202020204" pitchFamily="34" charset="0"/>
              </a:rPr>
              <a:t>First remove </a:t>
            </a:r>
            <a:r>
              <a:rPr lang="en-US" altLang="en-US" dirty="0" err="1">
                <a:solidFill>
                  <a:srgbClr val="000000"/>
                </a:solidFill>
                <a:ea typeface="Calibri" panose="020F0502020204030204" pitchFamily="34" charset="0"/>
                <a:cs typeface="Arial" panose="020B0604020202020204" pitchFamily="34" charset="0"/>
              </a:rPr>
              <a:t>Rload</a:t>
            </a:r>
            <a:r>
              <a:rPr lang="en-US" altLang="en-US" dirty="0">
                <a:solidFill>
                  <a:srgbClr val="000000"/>
                </a:solidFill>
                <a:ea typeface="Calibri" panose="020F0502020204030204" pitchFamily="34" charset="0"/>
                <a:cs typeface="Arial" panose="020B0604020202020204" pitchFamily="34" charset="0"/>
              </a:rPr>
              <a:t>, to open-circuit </a:t>
            </a:r>
          </a:p>
          <a:p>
            <a:pPr fontAlgn="base">
              <a:lnSpc>
                <a:spcPct val="107000"/>
              </a:lnSpc>
              <a:spcAft>
                <a:spcPts val="800"/>
              </a:spcAft>
            </a:pPr>
            <a:r>
              <a:rPr lang="en-US" altLang="en-US" dirty="0">
                <a:solidFill>
                  <a:srgbClr val="000000"/>
                </a:solidFill>
                <a:ea typeface="Calibri" panose="020F0502020204030204" pitchFamily="34" charset="0"/>
                <a:cs typeface="Arial" panose="020B0604020202020204" pitchFamily="34" charset="0"/>
              </a:rPr>
              <a:t>terminals a - b in order to find V</a:t>
            </a:r>
            <a:r>
              <a:rPr lang="en-US" altLang="en-US" baseline="-25000" dirty="0">
                <a:solidFill>
                  <a:srgbClr val="000000"/>
                </a:solidFill>
                <a:ea typeface="Calibri" panose="020F0502020204030204" pitchFamily="34" charset="0"/>
                <a:cs typeface="Arial" panose="020B0604020202020204" pitchFamily="34" charset="0"/>
              </a:rPr>
              <a:t>th</a:t>
            </a:r>
            <a:r>
              <a:rPr lang="en-US" altLang="en-US" dirty="0">
                <a:solidFill>
                  <a:srgbClr val="000000"/>
                </a:solidFill>
                <a:ea typeface="Calibri" panose="020F0502020204030204" pitchFamily="34" charset="0"/>
                <a:cs typeface="Arial" panose="020B0604020202020204" pitchFamily="34" charset="0"/>
              </a:rPr>
              <a:t> and </a:t>
            </a:r>
            <a:r>
              <a:rPr lang="en-US" altLang="en-US" dirty="0" err="1">
                <a:solidFill>
                  <a:srgbClr val="000000"/>
                </a:solidFill>
                <a:ea typeface="Calibri" panose="020F0502020204030204" pitchFamily="34" charset="0"/>
                <a:cs typeface="Arial" panose="020B0604020202020204" pitchFamily="34" charset="0"/>
              </a:rPr>
              <a:t>R</a:t>
            </a:r>
            <a:r>
              <a:rPr lang="en-US" altLang="en-US" baseline="-25000" dirty="0" err="1">
                <a:solidFill>
                  <a:srgbClr val="000000"/>
                </a:solidFill>
                <a:ea typeface="Calibri" panose="020F0502020204030204" pitchFamily="34" charset="0"/>
                <a:cs typeface="Arial" panose="020B0604020202020204" pitchFamily="34" charset="0"/>
              </a:rPr>
              <a:t>th</a:t>
            </a:r>
            <a:r>
              <a:rPr lang="en-US" altLang="en-US" dirty="0">
                <a:solidFill>
                  <a:srgbClr val="000000"/>
                </a:solidFill>
                <a:ea typeface="Calibri" panose="020F0502020204030204" pitchFamily="34" charset="0"/>
                <a:cs typeface="Arial" panose="020B0604020202020204" pitchFamily="34" charset="0"/>
              </a:rPr>
              <a:t>.</a:t>
            </a:r>
            <a:endParaRPr lang="en-US" altLang="en-US" dirty="0">
              <a:solidFill>
                <a:srgbClr val="000000"/>
              </a:solidFill>
              <a:cs typeface="Arial" panose="020B0604020202020204" pitchFamily="34" charset="0"/>
            </a:endParaRPr>
          </a:p>
          <a:p>
            <a:pPr fontAlgn="base">
              <a:lnSpc>
                <a:spcPct val="107000"/>
              </a:lnSpc>
              <a:spcAft>
                <a:spcPts val="800"/>
              </a:spcAft>
            </a:pPr>
            <a:r>
              <a:rPr lang="en-US" dirty="0">
                <a:solidFill>
                  <a:srgbClr val="000000"/>
                </a:solidFill>
                <a:ea typeface="Calibri" panose="020F0502020204030204" pitchFamily="34" charset="0"/>
                <a:cs typeface="Times New Roman" panose="02020603050405020304" pitchFamily="18" charset="0"/>
              </a:rPr>
              <a:t>V</a:t>
            </a:r>
            <a:r>
              <a:rPr lang="en-US" baseline="-25000" dirty="0">
                <a:solidFill>
                  <a:srgbClr val="000000"/>
                </a:solidFill>
                <a:ea typeface="Calibri" panose="020F0502020204030204" pitchFamily="34" charset="0"/>
                <a:cs typeface="Times New Roman" panose="02020603050405020304" pitchFamily="18" charset="0"/>
              </a:rPr>
              <a:t>th</a:t>
            </a:r>
            <a:r>
              <a:rPr lang="en-US" dirty="0">
                <a:solidFill>
                  <a:srgbClr val="000000"/>
                </a:solidFill>
                <a:ea typeface="Calibri" panose="020F0502020204030204" pitchFamily="34" charset="0"/>
                <a:cs typeface="Times New Roman" panose="02020603050405020304" pitchFamily="18" charset="0"/>
              </a:rPr>
              <a:t> = </a:t>
            </a:r>
            <a:r>
              <a:rPr lang="en-US" dirty="0" err="1">
                <a:solidFill>
                  <a:srgbClr val="000000"/>
                </a:solidFill>
                <a:ea typeface="Calibri" panose="020F0502020204030204" pitchFamily="34" charset="0"/>
                <a:cs typeface="Times New Roman" panose="02020603050405020304" pitchFamily="18" charset="0"/>
              </a:rPr>
              <a:t>V</a:t>
            </a:r>
            <a:r>
              <a:rPr lang="en-US" baseline="-25000" dirty="0" err="1">
                <a:solidFill>
                  <a:srgbClr val="000000"/>
                </a:solidFill>
                <a:ea typeface="Calibri" panose="020F0502020204030204" pitchFamily="34" charset="0"/>
                <a:cs typeface="Times New Roman" panose="02020603050405020304" pitchFamily="18" charset="0"/>
              </a:rPr>
              <a:t>ab</a:t>
            </a:r>
            <a:r>
              <a:rPr lang="en-US" dirty="0">
                <a:solidFill>
                  <a:srgbClr val="000000"/>
                </a:solidFill>
                <a:ea typeface="Calibri" panose="020F0502020204030204" pitchFamily="34" charset="0"/>
                <a:cs typeface="Times New Roman" panose="02020603050405020304" pitchFamily="18" charset="0"/>
              </a:rPr>
              <a:t> = V</a:t>
            </a:r>
            <a:r>
              <a:rPr lang="en-US" baseline="-25000" dirty="0">
                <a:solidFill>
                  <a:srgbClr val="000000"/>
                </a:solidFill>
                <a:ea typeface="Calibri" panose="020F0502020204030204" pitchFamily="34" charset="0"/>
                <a:cs typeface="Times New Roman" panose="02020603050405020304" pitchFamily="18" charset="0"/>
              </a:rPr>
              <a:t>s</a:t>
            </a:r>
            <a:r>
              <a:rPr lang="en-US" dirty="0">
                <a:solidFill>
                  <a:srgbClr val="000000"/>
                </a:solidFill>
                <a:ea typeface="Calibri" panose="020F0502020204030204" pitchFamily="34" charset="0"/>
                <a:cs typeface="Times New Roman" panose="02020603050405020304" pitchFamily="18" charset="0"/>
              </a:rPr>
              <a:t>R2/(R1 + R2) </a:t>
            </a:r>
          </a:p>
          <a:p>
            <a:pPr fontAlgn="base">
              <a:lnSpc>
                <a:spcPct val="107000"/>
              </a:lnSpc>
              <a:spcAft>
                <a:spcPts val="800"/>
              </a:spcAft>
            </a:pPr>
            <a:r>
              <a:rPr lang="en-US" dirty="0">
                <a:solidFill>
                  <a:srgbClr val="000000"/>
                </a:solidFill>
                <a:ea typeface="Calibri" panose="020F0502020204030204" pitchFamily="34" charset="0"/>
                <a:cs typeface="Times New Roman" panose="02020603050405020304" pitchFamily="18" charset="0"/>
              </a:rPr>
              <a:t>V</a:t>
            </a:r>
            <a:r>
              <a:rPr lang="en-US" baseline="-25000" dirty="0">
                <a:solidFill>
                  <a:srgbClr val="000000"/>
                </a:solidFill>
                <a:ea typeface="Calibri" panose="020F0502020204030204" pitchFamily="34" charset="0"/>
                <a:cs typeface="Times New Roman" panose="02020603050405020304" pitchFamily="18" charset="0"/>
              </a:rPr>
              <a:t>th</a:t>
            </a:r>
            <a:r>
              <a:rPr lang="en-US" dirty="0">
                <a:solidFill>
                  <a:srgbClr val="000000"/>
                </a:solidFill>
                <a:ea typeface="Calibri" panose="020F0502020204030204" pitchFamily="34" charset="0"/>
                <a:cs typeface="Times New Roman" panose="02020603050405020304" pitchFamily="18" charset="0"/>
              </a:rPr>
              <a:t> = (10 V)(10 kΩ)/(20 kΩ) = 5.0 V. </a:t>
            </a:r>
          </a:p>
          <a:p>
            <a:pPr fontAlgn="base">
              <a:lnSpc>
                <a:spcPct val="107000"/>
              </a:lnSpc>
              <a:spcAft>
                <a:spcPts val="800"/>
              </a:spcAft>
            </a:pPr>
            <a:r>
              <a:rPr lang="en-US" dirty="0">
                <a:solidFill>
                  <a:srgbClr val="000000"/>
                </a:solidFill>
                <a:ea typeface="Calibri" panose="020F0502020204030204" pitchFamily="34" charset="0"/>
                <a:cs typeface="Times New Roman" panose="02020603050405020304" pitchFamily="18" charset="0"/>
              </a:rPr>
              <a:t>V</a:t>
            </a:r>
            <a:r>
              <a:rPr lang="en-US" baseline="-25000" dirty="0">
                <a:solidFill>
                  <a:srgbClr val="000000"/>
                </a:solidFill>
                <a:ea typeface="Calibri" panose="020F0502020204030204" pitchFamily="34" charset="0"/>
                <a:cs typeface="Times New Roman" panose="02020603050405020304" pitchFamily="18" charset="0"/>
              </a:rPr>
              <a:t>th</a:t>
            </a:r>
            <a:r>
              <a:rPr lang="en-US" dirty="0">
                <a:solidFill>
                  <a:srgbClr val="000000"/>
                </a:solidFill>
                <a:ea typeface="Calibri" panose="020F0502020204030204" pitchFamily="34" charset="0"/>
                <a:cs typeface="Times New Roman" panose="02020603050405020304" pitchFamily="18" charset="0"/>
              </a:rPr>
              <a:t> = 5.0 V.</a:t>
            </a:r>
            <a:endParaRPr lang="en-US" sz="1600" dirty="0">
              <a:solidFill>
                <a:srgbClr val="000000"/>
              </a:solidFill>
              <a:ea typeface="Calibri" panose="020F0502020204030204" pitchFamily="34" charset="0"/>
              <a:cs typeface="Times New Roman" panose="02020603050405020304" pitchFamily="18" charset="0"/>
            </a:endParaRPr>
          </a:p>
          <a:p>
            <a:pPr fontAlgn="base">
              <a:lnSpc>
                <a:spcPct val="107000"/>
              </a:lnSpc>
              <a:spcAft>
                <a:spcPts val="800"/>
              </a:spcAft>
            </a:pPr>
            <a:r>
              <a:rPr lang="en-US" dirty="0" err="1">
                <a:solidFill>
                  <a:srgbClr val="000000"/>
                </a:solidFill>
                <a:ea typeface="Calibri" panose="020F0502020204030204" pitchFamily="34" charset="0"/>
                <a:cs typeface="Times New Roman" panose="02020603050405020304" pitchFamily="18" charset="0"/>
              </a:rPr>
              <a:t>R</a:t>
            </a:r>
            <a:r>
              <a:rPr lang="en-US" baseline="-25000" dirty="0" err="1">
                <a:solidFill>
                  <a:srgbClr val="000000"/>
                </a:solidFill>
                <a:ea typeface="Calibri" panose="020F0502020204030204" pitchFamily="34" charset="0"/>
                <a:cs typeface="Times New Roman" panose="02020603050405020304" pitchFamily="18" charset="0"/>
              </a:rPr>
              <a:t>th</a:t>
            </a:r>
            <a:r>
              <a:rPr lang="en-US" dirty="0">
                <a:solidFill>
                  <a:srgbClr val="000000"/>
                </a:solidFill>
                <a:ea typeface="Calibri" panose="020F0502020204030204" pitchFamily="34" charset="0"/>
                <a:cs typeface="Times New Roman" panose="02020603050405020304" pitchFamily="18" charset="0"/>
              </a:rPr>
              <a:t> = R1ǁR2 = (10 kΩ)(10 kΩ)/(20 kΩ) = 5 kΩ.</a:t>
            </a:r>
            <a:endParaRPr lang="en-US" sz="1600" dirty="0">
              <a:solidFill>
                <a:srgbClr val="000000"/>
              </a:solidFill>
              <a:ea typeface="Calibri" panose="020F0502020204030204" pitchFamily="34" charset="0"/>
              <a:cs typeface="Times New Roman" panose="02020603050405020304" pitchFamily="18" charset="0"/>
            </a:endParaRPr>
          </a:p>
          <a:p>
            <a:pPr fontAlgn="base">
              <a:lnSpc>
                <a:spcPct val="107000"/>
              </a:lnSpc>
              <a:spcAft>
                <a:spcPts val="800"/>
              </a:spcAft>
            </a:pPr>
            <a:r>
              <a:rPr lang="en-US" dirty="0" err="1">
                <a:solidFill>
                  <a:srgbClr val="000000"/>
                </a:solidFill>
                <a:ea typeface="Calibri" panose="020F0502020204030204" pitchFamily="34" charset="0"/>
                <a:cs typeface="Times New Roman" panose="02020603050405020304" pitchFamily="18" charset="0"/>
              </a:rPr>
              <a:t>R</a:t>
            </a:r>
            <a:r>
              <a:rPr lang="en-US" baseline="-25000" dirty="0" err="1">
                <a:solidFill>
                  <a:srgbClr val="000000"/>
                </a:solidFill>
                <a:ea typeface="Calibri" panose="020F0502020204030204" pitchFamily="34" charset="0"/>
                <a:cs typeface="Times New Roman" panose="02020603050405020304" pitchFamily="18" charset="0"/>
              </a:rPr>
              <a:t>th</a:t>
            </a:r>
            <a:r>
              <a:rPr lang="en-US" dirty="0">
                <a:solidFill>
                  <a:srgbClr val="000000"/>
                </a:solidFill>
                <a:ea typeface="Calibri" panose="020F0502020204030204" pitchFamily="34" charset="0"/>
                <a:cs typeface="Times New Roman" panose="02020603050405020304" pitchFamily="18" charset="0"/>
              </a:rPr>
              <a:t> = 5 kΩ.</a:t>
            </a:r>
          </a:p>
          <a:p>
            <a:pPr fontAlgn="base">
              <a:lnSpc>
                <a:spcPct val="107000"/>
              </a:lnSpc>
              <a:spcAft>
                <a:spcPts val="800"/>
              </a:spcAft>
            </a:pPr>
            <a:endParaRPr lang="en-US" sz="1600" dirty="0">
              <a:solidFill>
                <a:srgbClr val="000000"/>
              </a:solidFill>
              <a:ea typeface="Calibri" panose="020F0502020204030204" pitchFamily="34" charset="0"/>
              <a:cs typeface="Times New Roman" panose="02020603050405020304" pitchFamily="18" charset="0"/>
            </a:endParaRP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Now can load output and solve for load</a:t>
            </a: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voltages and currents using simplified </a:t>
            </a:r>
          </a:p>
          <a:p>
            <a:pPr fontAlgn="base">
              <a:lnSpc>
                <a:spcPct val="107000"/>
              </a:lnSpc>
            </a:pPr>
            <a:r>
              <a:rPr lang="en-US" dirty="0" err="1">
                <a:solidFill>
                  <a:srgbClr val="000000"/>
                </a:solidFill>
                <a:ea typeface="Calibri" panose="020F0502020204030204" pitchFamily="34" charset="0"/>
                <a:cs typeface="Times New Roman" panose="02020603050405020304" pitchFamily="18" charset="0"/>
              </a:rPr>
              <a:t>Thevenin’s</a:t>
            </a:r>
            <a:r>
              <a:rPr lang="en-US" dirty="0">
                <a:solidFill>
                  <a:srgbClr val="000000"/>
                </a:solidFill>
                <a:ea typeface="Calibri" panose="020F0502020204030204" pitchFamily="34" charset="0"/>
                <a:cs typeface="Times New Roman" panose="02020603050405020304" pitchFamily="18" charset="0"/>
              </a:rPr>
              <a:t> equivalent. </a:t>
            </a:r>
            <a:endParaRPr lang="en-US" dirty="0">
              <a:solidFill>
                <a:srgbClr val="000000"/>
              </a:solidFill>
            </a:endParaRPr>
          </a:p>
          <a:p>
            <a:pPr marL="285750" indent="-285750" fontAlgn="base">
              <a:spcBef>
                <a:spcPct val="0"/>
              </a:spcBef>
              <a:spcAft>
                <a:spcPct val="0"/>
              </a:spcAft>
              <a:buFont typeface="Arial" panose="020B0604020202020204" pitchFamily="34" charset="0"/>
              <a:buChar char="•"/>
            </a:pPr>
            <a:endParaRPr lang="en-US" dirty="0">
              <a:solidFill>
                <a:srgbClr val="00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476" y="4457701"/>
            <a:ext cx="3562139" cy="20672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433" y="1838097"/>
            <a:ext cx="4432583" cy="1947022"/>
          </a:xfrm>
          <a:prstGeom prst="rect">
            <a:avLst/>
          </a:prstGeom>
        </p:spPr>
      </p:pic>
    </p:spTree>
    <p:extLst>
      <p:ext uri="{BB962C8B-B14F-4D97-AF65-F5344CB8AC3E}">
        <p14:creationId xmlns:p14="http://schemas.microsoft.com/office/powerpoint/2010/main" val="328694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 calcmode="lin" valueType="num">
                                      <p:cBhvr additive="base">
                                        <p:cTn id="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anim calcmode="lin" valueType="num">
                                      <p:cBhvr additive="base">
                                        <p:cTn id="1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 calcmode="lin" valueType="num">
                                      <p:cBhvr additive="base">
                                        <p:cTn id="1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 calcmode="lin" valueType="num">
                                      <p:cBhvr additive="base">
                                        <p:cTn id="2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anim calcmode="lin" valueType="num">
                                      <p:cBhvr additive="base">
                                        <p:cTn id="2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anim calcmode="lin" valueType="num">
                                      <p:cBhvr additive="base">
                                        <p:cTn id="3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anim calcmode="lin" valueType="num">
                                      <p:cBhvr additive="base">
                                        <p:cTn id="3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 calcmode="lin" valueType="num">
                                      <p:cBhvr additive="base">
                                        <p:cTn id="4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anim calcmode="lin" valueType="num">
                                      <p:cBhvr additive="base">
                                        <p:cTn id="53"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 calcmode="lin" valueType="num">
                                      <p:cBhvr additive="base">
                                        <p:cTn id="57"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693" y="39987"/>
            <a:ext cx="5134707" cy="533400"/>
          </a:xfrm>
        </p:spPr>
        <p:txBody>
          <a:bodyPr>
            <a:noAutofit/>
          </a:bodyPr>
          <a:lstStyle/>
          <a:p>
            <a:pPr algn="ctr"/>
            <a:r>
              <a:rPr lang="en-US" sz="4000" dirty="0"/>
              <a:t>Norton’s Theorem</a:t>
            </a:r>
          </a:p>
        </p:txBody>
      </p:sp>
      <p:sp>
        <p:nvSpPr>
          <p:cNvPr id="5" name="Rectangle 2"/>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mn-ea"/>
              <a:cs typeface="+mn-cs"/>
            </a:endParaRPr>
          </a:p>
        </p:txBody>
      </p:sp>
      <p:sp>
        <p:nvSpPr>
          <p:cNvPr id="8" name="Rectangle 3"/>
          <p:cNvSpPr>
            <a:spLocks noChangeArrowheads="1"/>
          </p:cNvSpPr>
          <p:nvPr/>
        </p:nvSpPr>
        <p:spPr bwMode="auto">
          <a:xfrm>
            <a:off x="1524000" y="83402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mn-ea"/>
              <a:cs typeface="+mn-cs"/>
            </a:endParaRPr>
          </a:p>
        </p:txBody>
      </p:sp>
      <p:sp>
        <p:nvSpPr>
          <p:cNvPr id="4" name="TextBox 3"/>
          <p:cNvSpPr txBox="1"/>
          <p:nvPr/>
        </p:nvSpPr>
        <p:spPr>
          <a:xfrm>
            <a:off x="152399" y="652776"/>
            <a:ext cx="11779623" cy="5909310"/>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Any linear two-terminal circuit can be replaced by a current source (I</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in parallel with a resistance (R</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The current source (I</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is the short-circuit current at the output terminals and the resistance (R</a:t>
            </a:r>
            <a:r>
              <a:rPr kumimoji="0" lang="en-US" altLang="en-US" sz="1800" b="0" i="0" u="none" strike="noStrike" kern="1200" cap="none" spc="0" normalizeH="0" baseline="-2500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a:t>
            </a: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is the equivalent resistance between the output terminals with all independent sources turned off.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The Norton’s Equivalent circuit is a practical current source.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The resulting Norton’s equivalent circuit provides equivalent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performance as the original circuit with regards to an external load.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The Norton resistance R</a:t>
            </a:r>
            <a:r>
              <a:rPr kumimoji="0" lang="en-US" sz="1800" b="0" i="0" u="none" strike="noStrike" kern="1200" cap="none" spc="0" normalizeH="0" baseline="-25000" noProof="0" dirty="0">
                <a:ln>
                  <a:noFill/>
                </a:ln>
                <a:solidFill>
                  <a:srgbClr val="000000"/>
                </a:solidFill>
                <a:effectLst/>
                <a:uLnTx/>
                <a:uFillTx/>
                <a:latin typeface="Cambria" panose="02040503050406030204"/>
                <a:ea typeface="+mn-ea"/>
                <a:cs typeface="+mn-cs"/>
              </a:rPr>
              <a:t>n</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is equivalent to the Thevenin resistance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R</a:t>
            </a:r>
            <a:r>
              <a:rPr kumimoji="0" lang="en-US" sz="1800" b="0" i="0" u="none" strike="noStrike" kern="1200" cap="none" spc="0" normalizeH="0" baseline="-25000" noProof="0" dirty="0" err="1">
                <a:ln>
                  <a:noFill/>
                </a:ln>
                <a:solidFill>
                  <a:srgbClr val="000000"/>
                </a:solidFill>
                <a:effectLst/>
                <a:uLnTx/>
                <a:uFillTx/>
                <a:latin typeface="Cambria" panose="02040503050406030204"/>
                <a:ea typeface="+mn-ea"/>
                <a:cs typeface="+mn-cs"/>
              </a:rPr>
              <a:t>th</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pic>
        <p:nvPicPr>
          <p:cNvPr id="9" name="Picture 8">
            <a:extLst>
              <a:ext uri="{FF2B5EF4-FFF2-40B4-BE49-F238E27FC236}">
                <a16:creationId xmlns:a16="http://schemas.microsoft.com/office/drawing/2014/main" id="{857EF168-EA02-5C7A-3BF5-91CF15F5E787}"/>
              </a:ext>
            </a:extLst>
          </p:cNvPr>
          <p:cNvPicPr>
            <a:picLocks noChangeAspect="1"/>
          </p:cNvPicPr>
          <p:nvPr/>
        </p:nvPicPr>
        <p:blipFill>
          <a:blip r:embed="rId3"/>
          <a:stretch>
            <a:fillRect/>
          </a:stretch>
        </p:blipFill>
        <p:spPr>
          <a:xfrm>
            <a:off x="8634423" y="4186515"/>
            <a:ext cx="2620863" cy="2060056"/>
          </a:xfrm>
          <a:prstGeom prst="rect">
            <a:avLst/>
          </a:prstGeom>
        </p:spPr>
      </p:pic>
      <p:grpSp>
        <p:nvGrpSpPr>
          <p:cNvPr id="11" name="Group 10">
            <a:extLst>
              <a:ext uri="{FF2B5EF4-FFF2-40B4-BE49-F238E27FC236}">
                <a16:creationId xmlns:a16="http://schemas.microsoft.com/office/drawing/2014/main" id="{2AEDB143-E06E-B64A-4A94-6279B914B16B}"/>
              </a:ext>
            </a:extLst>
          </p:cNvPr>
          <p:cNvGrpSpPr/>
          <p:nvPr/>
        </p:nvGrpSpPr>
        <p:grpSpPr>
          <a:xfrm>
            <a:off x="838103" y="1582791"/>
            <a:ext cx="9916909" cy="2391109"/>
            <a:chOff x="838103" y="1555896"/>
            <a:chExt cx="9916909" cy="2391109"/>
          </a:xfrm>
        </p:grpSpPr>
        <p:pic>
          <p:nvPicPr>
            <p:cNvPr id="7" name="Picture 6">
              <a:extLst>
                <a:ext uri="{FF2B5EF4-FFF2-40B4-BE49-F238E27FC236}">
                  <a16:creationId xmlns:a16="http://schemas.microsoft.com/office/drawing/2014/main" id="{30E6FB2A-FA03-2183-93A8-BF2322C9061A}"/>
                </a:ext>
              </a:extLst>
            </p:cNvPr>
            <p:cNvPicPr>
              <a:picLocks noChangeAspect="1"/>
            </p:cNvPicPr>
            <p:nvPr/>
          </p:nvPicPr>
          <p:blipFill>
            <a:blip r:embed="rId4"/>
            <a:stretch>
              <a:fillRect/>
            </a:stretch>
          </p:blipFill>
          <p:spPr>
            <a:xfrm>
              <a:off x="838103" y="1555896"/>
              <a:ext cx="9916909" cy="2391109"/>
            </a:xfrm>
            <a:prstGeom prst="rect">
              <a:avLst/>
            </a:prstGeom>
          </p:spPr>
        </p:pic>
        <p:sp>
          <p:nvSpPr>
            <p:cNvPr id="37" name="TextBox 36">
              <a:extLst>
                <a:ext uri="{FF2B5EF4-FFF2-40B4-BE49-F238E27FC236}">
                  <a16:creationId xmlns:a16="http://schemas.microsoft.com/office/drawing/2014/main" id="{32789A44-DE2F-04A3-9C38-6B14C1E1CA0C}"/>
                </a:ext>
              </a:extLst>
            </p:cNvPr>
            <p:cNvSpPr txBox="1"/>
            <p:nvPr/>
          </p:nvSpPr>
          <p:spPr>
            <a:xfrm>
              <a:off x="3762356" y="1776366"/>
              <a:ext cx="31315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Norto</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n’s Theorem Diagrams</a:t>
              </a:r>
            </a:p>
          </p:txBody>
        </p:sp>
      </p:grpSp>
    </p:spTree>
    <p:extLst>
      <p:ext uri="{BB962C8B-B14F-4D97-AF65-F5344CB8AC3E}">
        <p14:creationId xmlns:p14="http://schemas.microsoft.com/office/powerpoint/2010/main" val="128809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anim calcmode="lin" valueType="num">
                                      <p:cBhvr additive="base">
                                        <p:cTn id="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4" end="14"/>
                                            </p:txEl>
                                          </p:spTgt>
                                        </p:tgtEl>
                                        <p:attrNameLst>
                                          <p:attrName>style.visibility</p:attrName>
                                        </p:attrNameLst>
                                      </p:cBhvr>
                                      <p:to>
                                        <p:strVal val="visible"/>
                                      </p:to>
                                    </p:set>
                                    <p:anim calcmode="lin" valueType="num">
                                      <p:cBhvr additive="base">
                                        <p:cTn id="19"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5" end="15"/>
                                            </p:txEl>
                                          </p:spTgt>
                                        </p:tgtEl>
                                        <p:attrNameLst>
                                          <p:attrName>style.visibility</p:attrName>
                                        </p:attrNameLst>
                                      </p:cBhvr>
                                      <p:to>
                                        <p:strVal val="visible"/>
                                      </p:to>
                                    </p:set>
                                    <p:anim calcmode="lin" valueType="num">
                                      <p:cBhvr additive="base">
                                        <p:cTn id="23"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17" end="17"/>
                                            </p:txEl>
                                          </p:spTgt>
                                        </p:tgtEl>
                                        <p:attrNameLst>
                                          <p:attrName>style.visibility</p:attrName>
                                        </p:attrNameLst>
                                      </p:cBhvr>
                                      <p:to>
                                        <p:strVal val="visible"/>
                                      </p:to>
                                    </p:set>
                                    <p:anim calcmode="lin" valueType="num">
                                      <p:cBhvr additive="base">
                                        <p:cTn id="29"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2536" y="12670"/>
            <a:ext cx="7626928" cy="533400"/>
          </a:xfrm>
        </p:spPr>
        <p:txBody>
          <a:bodyPr>
            <a:noAutofit/>
          </a:bodyPr>
          <a:lstStyle/>
          <a:p>
            <a:pPr algn="ctr"/>
            <a:r>
              <a:rPr lang="en-US" sz="4000" dirty="0"/>
              <a:t>Norton’s Theorem Example 1</a:t>
            </a:r>
          </a:p>
        </p:txBody>
      </p:sp>
      <p:sp>
        <p:nvSpPr>
          <p:cNvPr id="5"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FFFFFF"/>
              </a:solidFill>
              <a:latin typeface="Arial" charset="0"/>
            </a:endParaRPr>
          </a:p>
        </p:txBody>
      </p:sp>
      <p:sp>
        <p:nvSpPr>
          <p:cNvPr id="8" name="Rectangle 3"/>
          <p:cNvSpPr>
            <a:spLocks noChangeArrowheads="1"/>
          </p:cNvSpPr>
          <p:nvPr/>
        </p:nvSpPr>
        <p:spPr bwMode="auto">
          <a:xfrm>
            <a:off x="1524001" y="83402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FFFFFF"/>
              </a:solidFill>
              <a:latin typeface="Arial" charset="0"/>
            </a:endParaRPr>
          </a:p>
        </p:txBody>
      </p:sp>
      <p:sp>
        <p:nvSpPr>
          <p:cNvPr id="4" name="TextBox 3"/>
          <p:cNvSpPr txBox="1"/>
          <p:nvPr/>
        </p:nvSpPr>
        <p:spPr>
          <a:xfrm>
            <a:off x="856736" y="763291"/>
            <a:ext cx="10330248" cy="5792932"/>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fontAlgn="base">
              <a:lnSpc>
                <a:spcPct val="107000"/>
              </a:lnSpc>
              <a:buFont typeface="Arial" panose="020B0604020202020204" pitchFamily="34" charset="0"/>
              <a:buChar char="•"/>
            </a:pPr>
            <a:r>
              <a:rPr lang="en-US" dirty="0">
                <a:solidFill>
                  <a:srgbClr val="000000"/>
                </a:solidFill>
                <a:ea typeface="Calibri" panose="020F0502020204030204" pitchFamily="34" charset="0"/>
                <a:cs typeface="Times New Roman" panose="02020603050405020304" pitchFamily="18" charset="0"/>
              </a:rPr>
              <a:t>Find the Norton’s equivalent circuit </a:t>
            </a: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left of terminals a and b. </a:t>
            </a:r>
          </a:p>
          <a:p>
            <a:pPr fontAlgn="base">
              <a:lnSpc>
                <a:spcPct val="107000"/>
              </a:lnSpc>
            </a:pPr>
            <a:endParaRPr lang="en-US" dirty="0">
              <a:solidFill>
                <a:srgbClr val="000000"/>
              </a:solidFill>
              <a:ea typeface="Calibri" panose="020F0502020204030204" pitchFamily="34" charset="0"/>
              <a:cs typeface="Times New Roman" panose="02020603050405020304" pitchFamily="18" charset="0"/>
            </a:endParaRPr>
          </a:p>
          <a:p>
            <a:pPr fontAlgn="base">
              <a:lnSpc>
                <a:spcPct val="107000"/>
              </a:lnSpc>
            </a:pPr>
            <a:endParaRPr lang="en-US" dirty="0">
              <a:solidFill>
                <a:srgbClr val="000000"/>
              </a:solidFill>
              <a:ea typeface="Calibri" panose="020F0502020204030204" pitchFamily="34" charset="0"/>
              <a:cs typeface="Times New Roman" panose="02020603050405020304" pitchFamily="18" charset="0"/>
            </a:endParaRPr>
          </a:p>
          <a:p>
            <a:pPr fontAlgn="base">
              <a:lnSpc>
                <a:spcPct val="107000"/>
              </a:lnSpc>
              <a:spcAft>
                <a:spcPts val="800"/>
              </a:spcAft>
            </a:pPr>
            <a:endParaRPr lang="en-US" altLang="en-US" dirty="0">
              <a:solidFill>
                <a:srgbClr val="000000"/>
              </a:solidFill>
              <a:ea typeface="Calibri" panose="020F0502020204030204" pitchFamily="34" charset="0"/>
              <a:cs typeface="Arial" panose="020B0604020202020204" pitchFamily="34" charset="0"/>
            </a:endParaRPr>
          </a:p>
          <a:p>
            <a:pPr fontAlgn="base">
              <a:lnSpc>
                <a:spcPct val="107000"/>
              </a:lnSpc>
            </a:pPr>
            <a:r>
              <a:rPr lang="en-US" altLang="en-US" dirty="0">
                <a:solidFill>
                  <a:srgbClr val="000000"/>
                </a:solidFill>
                <a:ea typeface="Calibri" panose="020F0502020204030204" pitchFamily="34" charset="0"/>
                <a:cs typeface="Arial" panose="020B0604020202020204" pitchFamily="34" charset="0"/>
              </a:rPr>
              <a:t>First short-circuit the a - b terminals</a:t>
            </a:r>
          </a:p>
          <a:p>
            <a:pPr fontAlgn="base">
              <a:lnSpc>
                <a:spcPct val="107000"/>
              </a:lnSpc>
            </a:pPr>
            <a:r>
              <a:rPr lang="en-US" altLang="en-US" dirty="0">
                <a:solidFill>
                  <a:srgbClr val="000000"/>
                </a:solidFill>
                <a:ea typeface="Calibri" panose="020F0502020204030204" pitchFamily="34" charset="0"/>
                <a:cs typeface="Arial" panose="020B0604020202020204" pitchFamily="34" charset="0"/>
              </a:rPr>
              <a:t>in order to find I</a:t>
            </a:r>
            <a:r>
              <a:rPr lang="en-US" altLang="en-US" baseline="-25000" dirty="0">
                <a:solidFill>
                  <a:srgbClr val="000000"/>
                </a:solidFill>
                <a:ea typeface="Calibri" panose="020F0502020204030204" pitchFamily="34" charset="0"/>
                <a:cs typeface="Arial" panose="020B0604020202020204" pitchFamily="34" charset="0"/>
              </a:rPr>
              <a:t>n</a:t>
            </a:r>
            <a:r>
              <a:rPr lang="en-US" altLang="en-US" dirty="0">
                <a:solidFill>
                  <a:srgbClr val="000000"/>
                </a:solidFill>
                <a:ea typeface="Calibri" panose="020F0502020204030204" pitchFamily="34" charset="0"/>
                <a:cs typeface="Arial" panose="020B0604020202020204" pitchFamily="34" charset="0"/>
              </a:rPr>
              <a:t>.</a:t>
            </a:r>
          </a:p>
          <a:p>
            <a:pPr fontAlgn="base">
              <a:lnSpc>
                <a:spcPct val="107000"/>
              </a:lnSpc>
            </a:pPr>
            <a:endParaRPr lang="en-US" altLang="en-US" dirty="0">
              <a:solidFill>
                <a:srgbClr val="000000"/>
              </a:solidFill>
              <a:cs typeface="Arial" panose="020B0604020202020204" pitchFamily="34" charset="0"/>
            </a:endParaRP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I</a:t>
            </a:r>
            <a:r>
              <a:rPr lang="en-US" baseline="-25000" dirty="0">
                <a:solidFill>
                  <a:srgbClr val="000000"/>
                </a:solidFill>
                <a:ea typeface="Calibri" panose="020F0502020204030204" pitchFamily="34" charset="0"/>
                <a:cs typeface="Times New Roman" panose="02020603050405020304" pitchFamily="18" charset="0"/>
              </a:rPr>
              <a:t>n</a:t>
            </a:r>
            <a:r>
              <a:rPr lang="en-US" dirty="0">
                <a:solidFill>
                  <a:srgbClr val="000000"/>
                </a:solidFill>
                <a:ea typeface="Calibri" panose="020F0502020204030204" pitchFamily="34" charset="0"/>
                <a:cs typeface="Times New Roman" panose="02020603050405020304" pitchFamily="18" charset="0"/>
              </a:rPr>
              <a:t> = V</a:t>
            </a:r>
            <a:r>
              <a:rPr lang="en-US" baseline="-25000" dirty="0">
                <a:solidFill>
                  <a:srgbClr val="000000"/>
                </a:solidFill>
                <a:ea typeface="Calibri" panose="020F0502020204030204" pitchFamily="34" charset="0"/>
                <a:cs typeface="Times New Roman" panose="02020603050405020304" pitchFamily="18" charset="0"/>
              </a:rPr>
              <a:t>s</a:t>
            </a:r>
            <a:r>
              <a:rPr lang="en-US" dirty="0">
                <a:solidFill>
                  <a:srgbClr val="000000"/>
                </a:solidFill>
                <a:ea typeface="Calibri" panose="020F0502020204030204" pitchFamily="34" charset="0"/>
                <a:cs typeface="Times New Roman" panose="02020603050405020304" pitchFamily="18" charset="0"/>
              </a:rPr>
              <a:t>/(R1 + R3) = (10 V)/(20 kΩ) </a:t>
            </a: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I</a:t>
            </a:r>
            <a:r>
              <a:rPr lang="en-US" baseline="-25000" dirty="0">
                <a:solidFill>
                  <a:srgbClr val="000000"/>
                </a:solidFill>
                <a:ea typeface="Calibri" panose="020F0502020204030204" pitchFamily="34" charset="0"/>
                <a:cs typeface="Times New Roman" panose="02020603050405020304" pitchFamily="18" charset="0"/>
              </a:rPr>
              <a:t>n </a:t>
            </a:r>
            <a:r>
              <a:rPr lang="en-US" dirty="0">
                <a:solidFill>
                  <a:srgbClr val="000000"/>
                </a:solidFill>
                <a:ea typeface="Calibri" panose="020F0502020204030204" pitchFamily="34" charset="0"/>
                <a:cs typeface="Times New Roman" panose="02020603050405020304" pitchFamily="18" charset="0"/>
              </a:rPr>
              <a:t>= 0.5 mA. I</a:t>
            </a:r>
            <a:r>
              <a:rPr lang="en-US" baseline="-25000" dirty="0">
                <a:solidFill>
                  <a:srgbClr val="000000"/>
                </a:solidFill>
                <a:ea typeface="Calibri" panose="020F0502020204030204" pitchFamily="34" charset="0"/>
                <a:cs typeface="Times New Roman" panose="02020603050405020304" pitchFamily="18" charset="0"/>
              </a:rPr>
              <a:t>n</a:t>
            </a:r>
            <a:r>
              <a:rPr lang="en-US" dirty="0">
                <a:solidFill>
                  <a:srgbClr val="000000"/>
                </a:solidFill>
                <a:ea typeface="Calibri" panose="020F0502020204030204" pitchFamily="34" charset="0"/>
                <a:cs typeface="Times New Roman" panose="02020603050405020304" pitchFamily="18" charset="0"/>
              </a:rPr>
              <a:t> = 0.5 mA.</a:t>
            </a:r>
          </a:p>
          <a:p>
            <a:pPr fontAlgn="base">
              <a:lnSpc>
                <a:spcPct val="107000"/>
              </a:lnSpc>
            </a:pPr>
            <a:endParaRPr lang="en-US" dirty="0">
              <a:solidFill>
                <a:srgbClr val="000000"/>
              </a:solidFill>
              <a:ea typeface="Calibri" panose="020F0502020204030204" pitchFamily="34" charset="0"/>
              <a:cs typeface="Times New Roman" panose="02020603050405020304" pitchFamily="18" charset="0"/>
            </a:endParaRP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Next remove the a –b terminal short, set V</a:t>
            </a:r>
            <a:r>
              <a:rPr lang="en-US" baseline="-25000" dirty="0">
                <a:solidFill>
                  <a:srgbClr val="000000"/>
                </a:solidFill>
                <a:ea typeface="Calibri" panose="020F0502020204030204" pitchFamily="34" charset="0"/>
                <a:cs typeface="Times New Roman" panose="02020603050405020304" pitchFamily="18" charset="0"/>
              </a:rPr>
              <a:t>s</a:t>
            </a:r>
            <a:r>
              <a:rPr lang="en-US" dirty="0">
                <a:solidFill>
                  <a:srgbClr val="000000"/>
                </a:solidFill>
                <a:ea typeface="Calibri" panose="020F0502020204030204" pitchFamily="34" charset="0"/>
                <a:cs typeface="Times New Roman" panose="02020603050405020304" pitchFamily="18" charset="0"/>
              </a:rPr>
              <a:t>= 0, and look into the a – b terminals to determine </a:t>
            </a:r>
            <a:r>
              <a:rPr lang="en-US" altLang="en-US" dirty="0">
                <a:solidFill>
                  <a:srgbClr val="000000"/>
                </a:solidFill>
                <a:ea typeface="Calibri" panose="020F0502020204030204" pitchFamily="34" charset="0"/>
                <a:cs typeface="Arial" panose="020B0604020202020204" pitchFamily="34" charset="0"/>
              </a:rPr>
              <a:t>R</a:t>
            </a:r>
            <a:r>
              <a:rPr lang="en-US" altLang="en-US" baseline="-25000" dirty="0">
                <a:solidFill>
                  <a:srgbClr val="000000"/>
                </a:solidFill>
                <a:ea typeface="Calibri" panose="020F0502020204030204" pitchFamily="34" charset="0"/>
                <a:cs typeface="Arial" panose="020B0604020202020204" pitchFamily="34" charset="0"/>
              </a:rPr>
              <a:t>n</a:t>
            </a:r>
            <a:r>
              <a:rPr lang="en-US" altLang="en-US" dirty="0">
                <a:solidFill>
                  <a:srgbClr val="000000"/>
                </a:solidFill>
                <a:ea typeface="Calibri" panose="020F0502020204030204" pitchFamily="34" charset="0"/>
                <a:cs typeface="Arial" panose="020B0604020202020204" pitchFamily="34" charset="0"/>
              </a:rPr>
              <a:t>.</a:t>
            </a:r>
          </a:p>
          <a:p>
            <a:pPr fontAlgn="base">
              <a:lnSpc>
                <a:spcPct val="107000"/>
              </a:lnSpc>
            </a:pPr>
            <a:endParaRPr lang="en-US" dirty="0">
              <a:solidFill>
                <a:srgbClr val="000000"/>
              </a:solidFill>
              <a:ea typeface="Calibri" panose="020F0502020204030204" pitchFamily="34" charset="0"/>
              <a:cs typeface="Times New Roman" panose="02020603050405020304" pitchFamily="18" charset="0"/>
            </a:endParaRP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R</a:t>
            </a:r>
            <a:r>
              <a:rPr lang="en-US" baseline="-25000" dirty="0">
                <a:solidFill>
                  <a:srgbClr val="000000"/>
                </a:solidFill>
                <a:ea typeface="Calibri" panose="020F0502020204030204" pitchFamily="34" charset="0"/>
                <a:cs typeface="Times New Roman" panose="02020603050405020304" pitchFamily="18" charset="0"/>
              </a:rPr>
              <a:t>n</a:t>
            </a:r>
            <a:r>
              <a:rPr lang="en-US" dirty="0">
                <a:solidFill>
                  <a:srgbClr val="000000"/>
                </a:solidFill>
                <a:ea typeface="Calibri" panose="020F0502020204030204" pitchFamily="34" charset="0"/>
                <a:cs typeface="Times New Roman" panose="02020603050405020304" pitchFamily="18" charset="0"/>
              </a:rPr>
              <a:t> = (R1 + R3)ǁR2.</a:t>
            </a: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R</a:t>
            </a:r>
            <a:r>
              <a:rPr lang="en-US" baseline="-25000" dirty="0">
                <a:solidFill>
                  <a:srgbClr val="000000"/>
                </a:solidFill>
                <a:ea typeface="Calibri" panose="020F0502020204030204" pitchFamily="34" charset="0"/>
                <a:cs typeface="Times New Roman" panose="02020603050405020304" pitchFamily="18" charset="0"/>
              </a:rPr>
              <a:t>n </a:t>
            </a:r>
            <a:r>
              <a:rPr lang="en-US" dirty="0">
                <a:solidFill>
                  <a:srgbClr val="000000"/>
                </a:solidFill>
                <a:ea typeface="Calibri" panose="020F0502020204030204" pitchFamily="34" charset="0"/>
                <a:cs typeface="Times New Roman" panose="02020603050405020304" pitchFamily="18" charset="0"/>
              </a:rPr>
              <a:t>= (20 kΩ)(10 kΩ)/(20 kΩ  + 10 kΩ) = 6.67 kΩ.</a:t>
            </a:r>
            <a:endParaRPr lang="en-US" sz="1600" dirty="0">
              <a:solidFill>
                <a:srgbClr val="000000"/>
              </a:solidFill>
              <a:ea typeface="Calibri" panose="020F0502020204030204" pitchFamily="34" charset="0"/>
              <a:cs typeface="Times New Roman" panose="02020603050405020304" pitchFamily="18" charset="0"/>
            </a:endParaRP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R</a:t>
            </a:r>
            <a:r>
              <a:rPr lang="en-US" baseline="-25000" dirty="0">
                <a:solidFill>
                  <a:srgbClr val="000000"/>
                </a:solidFill>
                <a:ea typeface="Calibri" panose="020F0502020204030204" pitchFamily="34" charset="0"/>
                <a:cs typeface="Times New Roman" panose="02020603050405020304" pitchFamily="18" charset="0"/>
              </a:rPr>
              <a:t>n</a:t>
            </a:r>
            <a:r>
              <a:rPr lang="en-US" dirty="0">
                <a:solidFill>
                  <a:srgbClr val="000000"/>
                </a:solidFill>
                <a:ea typeface="Calibri" panose="020F0502020204030204" pitchFamily="34" charset="0"/>
                <a:cs typeface="Times New Roman" panose="02020603050405020304" pitchFamily="18" charset="0"/>
              </a:rPr>
              <a:t> = 6.67 kΩ.</a:t>
            </a:r>
          </a:p>
          <a:p>
            <a:pPr fontAlgn="base">
              <a:lnSpc>
                <a:spcPct val="107000"/>
              </a:lnSpc>
            </a:pPr>
            <a:endParaRPr lang="en-US" sz="1600" dirty="0">
              <a:solidFill>
                <a:srgbClr val="000000"/>
              </a:solidFill>
              <a:ea typeface="Calibri" panose="020F0502020204030204" pitchFamily="34" charset="0"/>
              <a:cs typeface="Times New Roman" panose="02020603050405020304" pitchFamily="18" charset="0"/>
            </a:endParaRP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Now can load output and solve for load voltages </a:t>
            </a:r>
          </a:p>
          <a:p>
            <a:pPr fontAlgn="base">
              <a:lnSpc>
                <a:spcPct val="107000"/>
              </a:lnSpc>
            </a:pPr>
            <a:r>
              <a:rPr lang="en-US" dirty="0">
                <a:solidFill>
                  <a:srgbClr val="000000"/>
                </a:solidFill>
                <a:ea typeface="Calibri" panose="020F0502020204030204" pitchFamily="34" charset="0"/>
                <a:cs typeface="Times New Roman" panose="02020603050405020304" pitchFamily="18" charset="0"/>
              </a:rPr>
              <a:t>and currents using simplified Norton’s equivalent. </a:t>
            </a:r>
            <a:endParaRPr lang="en-US" dirty="0">
              <a:solidFill>
                <a:srgbClr val="00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734" y="4783597"/>
            <a:ext cx="3737065" cy="163014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828" y="1794175"/>
            <a:ext cx="4865685" cy="2206912"/>
          </a:xfrm>
          <a:prstGeom prst="rect">
            <a:avLst/>
          </a:prstGeom>
        </p:spPr>
      </p:pic>
      <p:sp>
        <p:nvSpPr>
          <p:cNvPr id="9" name="TextBox 8">
            <a:extLst>
              <a:ext uri="{FF2B5EF4-FFF2-40B4-BE49-F238E27FC236}">
                <a16:creationId xmlns:a16="http://schemas.microsoft.com/office/drawing/2014/main" id="{0D088E00-6191-44A5-ACB3-A0B1EFF12FFB}"/>
              </a:ext>
            </a:extLst>
          </p:cNvPr>
          <p:cNvSpPr txBox="1"/>
          <p:nvPr/>
        </p:nvSpPr>
        <p:spPr>
          <a:xfrm>
            <a:off x="8316849" y="1068731"/>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36000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 calcmode="lin" valueType="num">
                                      <p:cBhvr additive="base">
                                        <p:cTn id="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anim calcmode="lin" valueType="num">
                                      <p:cBhvr additive="base">
                                        <p:cTn id="1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 calcmode="lin" valueType="num">
                                      <p:cBhvr additive="base">
                                        <p:cTn id="1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anim calcmode="lin" valueType="num">
                                      <p:cBhvr additive="base">
                                        <p:cTn id="2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anim calcmode="lin" valueType="num">
                                      <p:cBhvr additive="base">
                                        <p:cTn id="2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anim calcmode="lin" valueType="num">
                                      <p:cBhvr additive="base">
                                        <p:cTn id="33"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anim calcmode="lin" valueType="num">
                                      <p:cBhvr additive="base">
                                        <p:cTn id="37"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anim calcmode="lin" valueType="num">
                                      <p:cBhvr additive="base">
                                        <p:cTn id="41"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anim calcmode="lin" valueType="num">
                                      <p:cBhvr additive="base">
                                        <p:cTn id="53"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7" end="1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18" end="18"/>
                                            </p:txEl>
                                          </p:spTgt>
                                        </p:tgtEl>
                                        <p:attrNameLst>
                                          <p:attrName>style.visibility</p:attrName>
                                        </p:attrNameLst>
                                      </p:cBhvr>
                                      <p:to>
                                        <p:strVal val="visible"/>
                                      </p:to>
                                    </p:set>
                                    <p:anim calcmode="lin" valueType="num">
                                      <p:cBhvr additive="base">
                                        <p:cTn id="57"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ppt_x"/>
                                          </p:val>
                                        </p:tav>
                                        <p:tav tm="100000">
                                          <p:val>
                                            <p:strVal val="#ppt_x"/>
                                          </p:val>
                                        </p:tav>
                                      </p:tavLst>
                                    </p:anim>
                                    <p:anim calcmode="lin" valueType="num">
                                      <p:cBhvr additive="base">
                                        <p:cTn id="6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89566"/>
            <a:ext cx="7294451" cy="649901"/>
          </a:xfrm>
        </p:spPr>
        <p:txBody>
          <a:bodyPr>
            <a:normAutofit/>
          </a:bodyPr>
          <a:lstStyle/>
          <a:p>
            <a:pPr algn="ctr"/>
            <a:r>
              <a:rPr lang="en-US" sz="4000" dirty="0"/>
              <a:t>Superposition Principle</a:t>
            </a:r>
          </a:p>
        </p:txBody>
      </p:sp>
      <p:sp>
        <p:nvSpPr>
          <p:cNvPr id="5" name="Rectangle 4"/>
          <p:cNvSpPr/>
          <p:nvPr/>
        </p:nvSpPr>
        <p:spPr>
          <a:xfrm>
            <a:off x="543698" y="906832"/>
            <a:ext cx="11327026" cy="4879797"/>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base">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Times New Roman" panose="02020603050405020304" pitchFamily="18" charset="0"/>
              </a:rPr>
              <a:t>The voltage across or current through an element in a linear circuit is the algebraic sum of the voltages across or the currents through that element due to each independent source acting alone. (Additivity property of linear systems).</a:t>
            </a:r>
          </a:p>
          <a:p>
            <a:pPr marL="285750" indent="-285750" fontAlgn="base">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Times New Roman" panose="02020603050405020304" pitchFamily="18" charset="0"/>
              </a:rPr>
              <a:t>Good way to solve systems with multiple sources.</a:t>
            </a:r>
          </a:p>
          <a:p>
            <a:pPr marL="285750" indent="-285750" fontAlgn="base">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Times New Roman" panose="02020603050405020304" pitchFamily="18" charset="0"/>
              </a:rPr>
              <a:t>Consider each independent source separately, then algebraically sum the results together.</a:t>
            </a:r>
          </a:p>
          <a:p>
            <a:pPr marL="285750" indent="-285750" fontAlgn="base">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Times New Roman" panose="02020603050405020304" pitchFamily="18" charset="0"/>
              </a:rPr>
              <a:t>To consider each independent source separately, independent sources not being considered must be turned off.</a:t>
            </a:r>
          </a:p>
          <a:p>
            <a:pPr marL="285750" indent="-285750" fontAlgn="base">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Times New Roman" panose="02020603050405020304" pitchFamily="18" charset="0"/>
              </a:rPr>
              <a:t>Dependent sources are left intact because they are controlled by circuit variables. </a:t>
            </a:r>
          </a:p>
          <a:p>
            <a:pPr marL="342900" indent="-342900" fontAlgn="base">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Times New Roman" panose="02020603050405020304" pitchFamily="18" charset="0"/>
              </a:rPr>
              <a:t>How do you turn off a voltage source?</a:t>
            </a:r>
          </a:p>
          <a:p>
            <a:pPr fontAlgn="base">
              <a:lnSpc>
                <a:spcPct val="107000"/>
              </a:lnSpc>
              <a:spcAft>
                <a:spcPts val="1200"/>
              </a:spcAft>
            </a:pPr>
            <a:r>
              <a:rPr lang="en-US" dirty="0">
                <a:solidFill>
                  <a:srgbClr val="000000"/>
                </a:solidFill>
                <a:ea typeface="Calibri" panose="020F0502020204030204" pitchFamily="34" charset="0"/>
                <a:cs typeface="Times New Roman" panose="02020603050405020304" pitchFamily="18" charset="0"/>
              </a:rPr>
              <a:t>Set it equal to zero. Can short across it for schematics to achieve 0 V, but don’t do this for real circuits.</a:t>
            </a:r>
          </a:p>
          <a:p>
            <a:pPr marL="285750" indent="-285750" fontAlgn="base">
              <a:lnSpc>
                <a:spcPct val="107000"/>
              </a:lnSpc>
              <a:spcAft>
                <a:spcPts val="1200"/>
              </a:spcAft>
              <a:buFont typeface="Arial" panose="020B0604020202020204" pitchFamily="34" charset="0"/>
              <a:buChar char="•"/>
            </a:pPr>
            <a:r>
              <a:rPr lang="en-US" dirty="0">
                <a:solidFill>
                  <a:srgbClr val="000000"/>
                </a:solidFill>
                <a:ea typeface="Calibri" panose="020F0502020204030204" pitchFamily="34" charset="0"/>
                <a:cs typeface="Times New Roman" panose="02020603050405020304" pitchFamily="18" charset="0"/>
              </a:rPr>
              <a:t>How do you turn off a current source?</a:t>
            </a:r>
          </a:p>
          <a:p>
            <a:pPr fontAlgn="base">
              <a:lnSpc>
                <a:spcPct val="107000"/>
              </a:lnSpc>
              <a:spcAft>
                <a:spcPts val="1200"/>
              </a:spcAft>
            </a:pPr>
            <a:r>
              <a:rPr lang="en-US" dirty="0">
                <a:solidFill>
                  <a:srgbClr val="000000"/>
                </a:solidFill>
                <a:ea typeface="Calibri" panose="020F0502020204030204" pitchFamily="34" charset="0"/>
                <a:cs typeface="Times New Roman" panose="02020603050405020304" pitchFamily="18" charset="0"/>
              </a:rPr>
              <a:t>Simply remove it from the circuit, because a current source with zero current provides 0 A at all possible voltages, which is achieved with an open circuit.</a:t>
            </a:r>
          </a:p>
        </p:txBody>
      </p:sp>
      <p:sp>
        <p:nvSpPr>
          <p:cNvPr id="4" name="TextBox 3">
            <a:extLst>
              <a:ext uri="{FF2B5EF4-FFF2-40B4-BE49-F238E27FC236}">
                <a16:creationId xmlns:a16="http://schemas.microsoft.com/office/drawing/2014/main" id="{605B181F-7DEF-4351-A4A2-E9F59F46646E}"/>
              </a:ext>
            </a:extLst>
          </p:cNvPr>
          <p:cNvSpPr txBox="1"/>
          <p:nvPr/>
        </p:nvSpPr>
        <p:spPr>
          <a:xfrm>
            <a:off x="8231124" y="1745006"/>
            <a:ext cx="1592615" cy="369332"/>
          </a:xfrm>
          <a:prstGeom prst="rect">
            <a:avLst/>
          </a:prstGeom>
          <a:noFill/>
        </p:spPr>
        <p:txBody>
          <a:bodyPr wrap="none" rtlCol="0">
            <a:spAutoFit/>
          </a:bodyPr>
          <a:lstStyle/>
          <a:p>
            <a:r>
              <a:rPr lang="en-US" dirty="0">
                <a:solidFill>
                  <a:schemeClr val="bg1"/>
                </a:solidFill>
                <a:latin typeface="+mn-lt"/>
              </a:rPr>
              <a:t>Poll Questions</a:t>
            </a:r>
          </a:p>
        </p:txBody>
      </p:sp>
    </p:spTree>
    <p:extLst>
      <p:ext uri="{BB962C8B-B14F-4D97-AF65-F5344CB8AC3E}">
        <p14:creationId xmlns:p14="http://schemas.microsoft.com/office/powerpoint/2010/main" val="312471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 calcmode="lin" valueType="num">
                                      <p:cBhvr additive="base">
                                        <p:cTn id="1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 calcmode="lin" valueType="num">
                                      <p:cBhvr additive="base">
                                        <p:cTn id="1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1546" y="0"/>
            <a:ext cx="3304983" cy="533400"/>
          </a:xfrm>
        </p:spPr>
        <p:txBody>
          <a:bodyPr>
            <a:noAutofit/>
          </a:bodyPr>
          <a:lstStyle/>
          <a:p>
            <a:pPr algn="ctr"/>
            <a:r>
              <a:rPr lang="en-US" sz="4000" dirty="0"/>
              <a:t>Linearity</a:t>
            </a:r>
          </a:p>
        </p:txBody>
      </p:sp>
      <p:sp>
        <p:nvSpPr>
          <p:cNvPr id="8" name="Rectangle 7"/>
          <p:cNvSpPr/>
          <p:nvPr/>
        </p:nvSpPr>
        <p:spPr>
          <a:xfrm>
            <a:off x="327171" y="654254"/>
            <a:ext cx="11601973" cy="5701689"/>
          </a:xfrm>
          <a:prstGeom prst="rect">
            <a:avLst/>
          </a:prstGeom>
          <a:solidFill>
            <a:schemeClr val="tx1"/>
          </a:solidFill>
          <a:ln w="38100" cmpd="thickThin">
            <a:solidFill>
              <a:schemeClr val="accent1"/>
            </a:solidFill>
          </a:ln>
        </p:spPr>
        <p:txBody>
          <a:bodyPr wrap="square">
            <a:spAutoFit/>
          </a:bodyPr>
          <a:lstStyle/>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Formally, linear circuits posses two properties:</a:t>
            </a:r>
          </a:p>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rPr>
              <a:t>1. Homogeneity (scaling): Doubling the input doubles the output (Constant slope).</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rPr>
              <a:t>2. Additivity: Total response to multiple inputs equals sum of the response to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rPr>
              <a:t>individual inputs applied separately.</a:t>
            </a:r>
          </a:p>
          <a:p>
            <a:pPr marL="285750" indent="-285750" fontAlgn="base">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lnSpc>
                <a:spcPct val="107000"/>
              </a:lnSpc>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For linear circuit elements, doubling the voltage doubles the current </a:t>
            </a:r>
          </a:p>
          <a:p>
            <a:pPr fontAlgn="base">
              <a:lnSpc>
                <a:spcPct val="107000"/>
              </a:lnSpc>
            </a:pPr>
            <a:r>
              <a:rPr lang="en-US" dirty="0">
                <a:solidFill>
                  <a:srgbClr val="000000"/>
                </a:solidFill>
                <a:latin typeface="Cambria Math" panose="02040503050406030204" pitchFamily="18" charset="0"/>
                <a:ea typeface="Cambria Math" panose="02040503050406030204" pitchFamily="18" charset="0"/>
              </a:rPr>
              <a:t>(homogeneity). but not necessarily so for non-linear elements.</a:t>
            </a:r>
          </a:p>
          <a:p>
            <a:pPr marL="285750" indent="-285750" fontAlgn="base">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lnSpc>
                <a:spcPct val="107000"/>
              </a:lnSpc>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Diodes are examples of non-linear devices,</a:t>
            </a:r>
          </a:p>
          <a:p>
            <a:pPr fontAlgn="base">
              <a:lnSpc>
                <a:spcPct val="107000"/>
              </a:lnSpc>
            </a:pPr>
            <a:r>
              <a:rPr lang="en-US" dirty="0">
                <a:solidFill>
                  <a:srgbClr val="000000"/>
                </a:solidFill>
                <a:latin typeface="Cambria Math" panose="02040503050406030204" pitchFamily="18" charset="0"/>
                <a:ea typeface="Cambria Math" panose="02040503050406030204" pitchFamily="18" charset="0"/>
              </a:rPr>
              <a:t>i.e. the slope of voltage-current relationship changes </a:t>
            </a:r>
          </a:p>
          <a:p>
            <a:pPr fontAlgn="base">
              <a:lnSpc>
                <a:spcPct val="107000"/>
              </a:lnSpc>
            </a:pPr>
            <a:r>
              <a:rPr lang="en-US" dirty="0">
                <a:solidFill>
                  <a:srgbClr val="000000"/>
                </a:solidFill>
                <a:latin typeface="Cambria Math" panose="02040503050406030204" pitchFamily="18" charset="0"/>
                <a:ea typeface="Cambria Math" panose="02040503050406030204" pitchFamily="18" charset="0"/>
              </a:rPr>
              <a:t>with the applied voltage.</a:t>
            </a:r>
          </a:p>
          <a:p>
            <a:pPr marL="285750" indent="-285750" fontAlgn="base">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fontAlgn="base">
              <a:lnSpc>
                <a:spcPct val="107000"/>
              </a:lnSpc>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lnSpc>
                <a:spcPct val="107000"/>
              </a:lnSpc>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Non-linear devices like diodes are quite useful in circuits, </a:t>
            </a:r>
          </a:p>
          <a:p>
            <a:pPr fontAlgn="base">
              <a:lnSpc>
                <a:spcPct val="107000"/>
              </a:lnSpc>
            </a:pPr>
            <a:r>
              <a:rPr lang="en-US" dirty="0">
                <a:solidFill>
                  <a:srgbClr val="000000"/>
                </a:solidFill>
                <a:latin typeface="Cambria Math" panose="02040503050406030204" pitchFamily="18" charset="0"/>
                <a:ea typeface="Cambria Math" panose="02040503050406030204" pitchFamily="18" charset="0"/>
              </a:rPr>
              <a:t>yet harder to analyze because they are not linear circuit elements.</a:t>
            </a:r>
          </a:p>
          <a:p>
            <a:pPr fontAlgn="base">
              <a:lnSpc>
                <a:spcPct val="107000"/>
              </a:lnSpc>
            </a:pPr>
            <a:endParaRPr lang="en-US" dirty="0">
              <a:solidFill>
                <a:srgbClr val="000000"/>
              </a:solidFill>
              <a:latin typeface="Cambria Math" panose="02040503050406030204" pitchFamily="18" charset="0"/>
              <a:ea typeface="Cambria Math" panose="02040503050406030204" pitchFamily="18" charset="0"/>
            </a:endParaRPr>
          </a:p>
          <a:p>
            <a:pPr fontAlgn="base">
              <a:lnSpc>
                <a:spcPct val="107000"/>
              </a:lnSpc>
            </a:pPr>
            <a:endParaRPr lang="en-US" dirty="0">
              <a:solidFill>
                <a:srgbClr val="000000"/>
              </a:solidFill>
              <a:latin typeface="Cambria Math" panose="02040503050406030204" pitchFamily="18" charset="0"/>
              <a:ea typeface="Cambria Math" panose="020405030504060302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6640" y="753357"/>
            <a:ext cx="2354705" cy="2205061"/>
          </a:xfrm>
          <a:prstGeom prst="rect">
            <a:avLst/>
          </a:prstGeom>
        </p:spPr>
      </p:pic>
      <p:pic>
        <p:nvPicPr>
          <p:cNvPr id="3" name="Picture 2">
            <a:extLst>
              <a:ext uri="{FF2B5EF4-FFF2-40B4-BE49-F238E27FC236}">
                <a16:creationId xmlns:a16="http://schemas.microsoft.com/office/drawing/2014/main" id="{FF47A16C-DB63-455C-87F3-013B55A1A3E9}"/>
              </a:ext>
            </a:extLst>
          </p:cNvPr>
          <p:cNvPicPr>
            <a:picLocks noChangeAspect="1"/>
          </p:cNvPicPr>
          <p:nvPr/>
        </p:nvPicPr>
        <p:blipFill>
          <a:blip r:embed="rId3"/>
          <a:stretch>
            <a:fillRect/>
          </a:stretch>
        </p:blipFill>
        <p:spPr>
          <a:xfrm>
            <a:off x="7012299" y="3385657"/>
            <a:ext cx="4779800" cy="2089851"/>
          </a:xfrm>
          <a:prstGeom prst="rect">
            <a:avLst/>
          </a:prstGeom>
        </p:spPr>
      </p:pic>
    </p:spTree>
    <p:extLst>
      <p:ext uri="{BB962C8B-B14F-4D97-AF65-F5344CB8AC3E}">
        <p14:creationId xmlns:p14="http://schemas.microsoft.com/office/powerpoint/2010/main" val="362826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 calcmode="lin" valueType="num">
                                      <p:cBhvr additive="base">
                                        <p:cTn id="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anim calcmode="lin" valueType="num">
                                      <p:cBhvr additive="base">
                                        <p:cTn id="1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anim calcmode="lin" valueType="num">
                                      <p:cBhvr additive="base">
                                        <p:cTn id="1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11" end="11"/>
                                            </p:txEl>
                                          </p:spTgt>
                                        </p:tgtEl>
                                        <p:attrNameLst>
                                          <p:attrName>style.visibility</p:attrName>
                                        </p:attrNameLst>
                                      </p:cBhvr>
                                      <p:to>
                                        <p:strVal val="visible"/>
                                      </p:to>
                                    </p:set>
                                    <p:anim calcmode="lin" valueType="num">
                                      <p:cBhvr additive="base">
                                        <p:cTn id="2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12" end="12"/>
                                            </p:txEl>
                                          </p:spTgt>
                                        </p:tgtEl>
                                        <p:attrNameLst>
                                          <p:attrName>style.visibility</p:attrName>
                                        </p:attrNameLst>
                                      </p:cBhvr>
                                      <p:to>
                                        <p:strVal val="visible"/>
                                      </p:to>
                                    </p:set>
                                    <p:anim calcmode="lin" valueType="num">
                                      <p:cBhvr additive="base">
                                        <p:cTn id="2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anim calcmode="lin" valueType="num">
                                      <p:cBhvr additive="base">
                                        <p:cTn id="3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16" end="16"/>
                                            </p:txEl>
                                          </p:spTgt>
                                        </p:tgtEl>
                                        <p:attrNameLst>
                                          <p:attrName>style.visibility</p:attrName>
                                        </p:attrNameLst>
                                      </p:cBhvr>
                                      <p:to>
                                        <p:strVal val="visible"/>
                                      </p:to>
                                    </p:set>
                                    <p:anim calcmode="lin" valueType="num">
                                      <p:cBhvr additive="base">
                                        <p:cTn id="4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851" y="-16042"/>
            <a:ext cx="6550429" cy="533400"/>
          </a:xfrm>
        </p:spPr>
        <p:txBody>
          <a:bodyPr>
            <a:noAutofit/>
          </a:bodyPr>
          <a:lstStyle/>
          <a:p>
            <a:pPr algn="ctr"/>
            <a:r>
              <a:rPr lang="en-US" sz="4000" dirty="0"/>
              <a:t>Linearity (Continued)</a:t>
            </a:r>
          </a:p>
        </p:txBody>
      </p:sp>
      <p:sp>
        <p:nvSpPr>
          <p:cNvPr id="8" name="Rectangle 7"/>
          <p:cNvSpPr/>
          <p:nvPr/>
        </p:nvSpPr>
        <p:spPr>
          <a:xfrm>
            <a:off x="276726" y="678720"/>
            <a:ext cx="11735979" cy="5998052"/>
          </a:xfrm>
          <a:prstGeom prst="rect">
            <a:avLst/>
          </a:prstGeom>
          <a:solidFill>
            <a:schemeClr val="tx1"/>
          </a:solidFill>
          <a:ln w="38100" cmpd="thickThin">
            <a:solidFill>
              <a:schemeClr val="accent1"/>
            </a:solidFill>
          </a:ln>
        </p:spPr>
        <p:txBody>
          <a:bodyPr wrap="square">
            <a:spAutoFit/>
          </a:bodyPr>
          <a:lstStyle/>
          <a:p>
            <a:pPr marL="285750" indent="-285750">
              <a:lnSpc>
                <a:spcPct val="107000"/>
              </a:lnSpc>
              <a:spcBef>
                <a:spcPts val="0"/>
              </a:spcBef>
              <a:spcAft>
                <a:spcPts val="0"/>
              </a:spcAft>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Why doesn’t homogeneity and additivity apply to non-linear systems?</a:t>
            </a:r>
          </a:p>
          <a:p>
            <a:pPr algn="ct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rPr>
              <a:t>Because as shown for the diode i-v characteristics, homogeneity (scaling) definitely doesn’t hold true in general. Additivity is similar. Could have two DC voltages applies separately that result in almost zero diode current, </a:t>
            </a:r>
          </a:p>
          <a:p>
            <a:pPr>
              <a:lnSpc>
                <a:spcPct val="107000"/>
              </a:lnSpc>
              <a:spcBef>
                <a:spcPts val="0"/>
              </a:spcBef>
              <a:spcAft>
                <a:spcPts val="0"/>
              </a:spcAft>
            </a:pPr>
            <a:r>
              <a:rPr lang="en-US" dirty="0">
                <a:solidFill>
                  <a:schemeClr val="bg1"/>
                </a:solidFill>
                <a:latin typeface="Cambria Math" panose="02040503050406030204" pitchFamily="18" charset="0"/>
                <a:ea typeface="Cambria Math" panose="02040503050406030204" pitchFamily="18" charset="0"/>
              </a:rPr>
              <a:t>yet when added together the resulting diode current could be much greater than that with separately applied voltages.</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a:p>
            <a:pPr marL="285750" indent="-285750">
              <a:lnSpc>
                <a:spcPct val="107000"/>
              </a:lnSpc>
              <a:spcBef>
                <a:spcPts val="0"/>
              </a:spcBef>
              <a:spcAft>
                <a:spcPts val="0"/>
              </a:spcAft>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Superposition principle founded upon the additivity property of linear systems.</a:t>
            </a:r>
          </a:p>
          <a:p>
            <a:pPr>
              <a:lnSpc>
                <a:spcPct val="107000"/>
              </a:lnSpc>
              <a:spcBef>
                <a:spcPts val="0"/>
              </a:spcBef>
              <a:spcAft>
                <a:spcPts val="0"/>
              </a:spcAft>
            </a:pPr>
            <a:endParaRPr lang="en-US" dirty="0">
              <a:solidFill>
                <a:schemeClr val="bg1"/>
              </a:solidFill>
              <a:latin typeface="Cambria Math" panose="02040503050406030204" pitchFamily="18" charset="0"/>
              <a:ea typeface="Cambria Math" panose="02040503050406030204" pitchFamily="18" charset="0"/>
            </a:endParaRPr>
          </a:p>
        </p:txBody>
      </p:sp>
      <p:pic>
        <p:nvPicPr>
          <p:cNvPr id="4" name="Picture 3">
            <a:extLst>
              <a:ext uri="{FF2B5EF4-FFF2-40B4-BE49-F238E27FC236}">
                <a16:creationId xmlns:a16="http://schemas.microsoft.com/office/drawing/2014/main" id="{80BE7BDC-160F-4EF8-A7B3-688C445BB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66" y="2763341"/>
            <a:ext cx="10413268" cy="2647557"/>
          </a:xfrm>
          <a:prstGeom prst="rect">
            <a:avLst/>
          </a:prstGeom>
        </p:spPr>
      </p:pic>
    </p:spTree>
    <p:extLst>
      <p:ext uri="{BB962C8B-B14F-4D97-AF65-F5344CB8AC3E}">
        <p14:creationId xmlns:p14="http://schemas.microsoft.com/office/powerpoint/2010/main" val="225665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 calcmode="lin" valueType="num">
                                      <p:cBhvr additive="base">
                                        <p:cTn id="1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17" end="17"/>
                                            </p:txEl>
                                          </p:spTgt>
                                        </p:tgtEl>
                                        <p:attrNameLst>
                                          <p:attrName>style.visibility</p:attrName>
                                        </p:attrNameLst>
                                      </p:cBhvr>
                                      <p:to>
                                        <p:strVal val="visible"/>
                                      </p:to>
                                    </p:set>
                                    <p:anim calcmode="lin" valueType="num">
                                      <p:cBhvr additive="base">
                                        <p:cTn id="17"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182555" y="41945"/>
            <a:ext cx="6333404" cy="422433"/>
          </a:xfrm>
        </p:spPr>
        <p:txBody>
          <a:bodyPr/>
          <a:lstStyle/>
          <a:p>
            <a:r>
              <a:rPr lang="en-US" sz="3600" dirty="0"/>
              <a:t>ECEN 350 - </a:t>
            </a:r>
            <a:r>
              <a:rPr lang="en-US" sz="3600" dirty="0" err="1"/>
              <a:t>ebook</a:t>
            </a:r>
            <a:r>
              <a:rPr lang="en-US" sz="3600" dirty="0"/>
              <a:t> and Software</a:t>
            </a:r>
          </a:p>
        </p:txBody>
      </p:sp>
      <p:sp>
        <p:nvSpPr>
          <p:cNvPr id="6" name="Rectangle 5"/>
          <p:cNvSpPr/>
          <p:nvPr/>
        </p:nvSpPr>
        <p:spPr>
          <a:xfrm>
            <a:off x="428367" y="831493"/>
            <a:ext cx="11335265"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Wingdings" panose="05000000000000000000" pitchFamily="2" charset="2"/>
              <a:buChar char="Ø"/>
            </a:pPr>
            <a:r>
              <a:rPr lang="en-US" b="1" dirty="0">
                <a:latin typeface="Cambria Math" panose="02040503050406030204" pitchFamily="18" charset="0"/>
                <a:ea typeface="Cambria Math" panose="02040503050406030204" pitchFamily="18" charset="0"/>
              </a:rPr>
              <a:t>Text</a:t>
            </a:r>
            <a:r>
              <a:rPr lang="en-US" dirty="0">
                <a:latin typeface="Cambria Math" panose="02040503050406030204" pitchFamily="18" charset="0"/>
                <a:ea typeface="Cambria Math" panose="02040503050406030204" pitchFamily="18" charset="0"/>
              </a:rPr>
              <a:t>: The text “</a:t>
            </a:r>
            <a:r>
              <a:rPr lang="en-US" b="1" dirty="0">
                <a:latin typeface="Cambria Math" panose="02040503050406030204" pitchFamily="18" charset="0"/>
                <a:ea typeface="Cambria Math" panose="02040503050406030204" pitchFamily="18" charset="0"/>
              </a:rPr>
              <a:t>Electronic Principles</a:t>
            </a:r>
            <a:r>
              <a:rPr lang="en-US" dirty="0">
                <a:latin typeface="Cambria Math" panose="02040503050406030204" pitchFamily="18" charset="0"/>
                <a:ea typeface="Cambria Math" panose="02040503050406030204" pitchFamily="18" charset="0"/>
              </a:rPr>
              <a:t>” 9</a:t>
            </a:r>
            <a:r>
              <a:rPr lang="en-US" baseline="30000" dirty="0">
                <a:latin typeface="Cambria Math" panose="02040503050406030204" pitchFamily="18" charset="0"/>
                <a:ea typeface="Cambria Math" panose="02040503050406030204" pitchFamily="18" charset="0"/>
              </a:rPr>
              <a:t>th</a:t>
            </a:r>
            <a:r>
              <a:rPr lang="en-US" dirty="0">
                <a:latin typeface="Cambria Math" panose="02040503050406030204" pitchFamily="18" charset="0"/>
                <a:ea typeface="Cambria Math" panose="02040503050406030204" pitchFamily="18" charset="0"/>
              </a:rPr>
              <a:t> Edition, </a:t>
            </a:r>
            <a:r>
              <a:rPr lang="en-US" dirty="0" err="1">
                <a:latin typeface="Cambria Math" panose="02040503050406030204" pitchFamily="18" charset="0"/>
                <a:ea typeface="Cambria Math" panose="02040503050406030204" pitchFamily="18" charset="0"/>
              </a:rPr>
              <a:t>Malvino</a:t>
            </a:r>
            <a:r>
              <a:rPr lang="en-US" dirty="0">
                <a:latin typeface="Cambria Math" panose="02040503050406030204" pitchFamily="18" charset="0"/>
                <a:ea typeface="Cambria Math" panose="02040503050406030204" pitchFamily="18" charset="0"/>
              </a:rPr>
              <a:t>, Bates and Hoppe, is required for this course. </a:t>
            </a:r>
          </a:p>
          <a:p>
            <a:r>
              <a:rPr lang="en-US" dirty="0">
                <a:latin typeface="Cambria Math" panose="02040503050406030204" pitchFamily="18" charset="0"/>
                <a:ea typeface="Cambria Math" panose="02040503050406030204" pitchFamily="18" charset="0"/>
              </a:rPr>
              <a:t>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Through a company named </a:t>
            </a:r>
            <a:r>
              <a:rPr lang="en-US" dirty="0" err="1">
                <a:latin typeface="Cambria Math" panose="02040503050406030204" pitchFamily="18" charset="0"/>
                <a:ea typeface="Cambria Math" panose="02040503050406030204" pitchFamily="18" charset="0"/>
              </a:rPr>
              <a:t>Vitalsource</a:t>
            </a:r>
            <a:r>
              <a:rPr lang="en-US" dirty="0">
                <a:latin typeface="Cambria Math" panose="02040503050406030204" pitchFamily="18" charset="0"/>
                <a:ea typeface="Cambria Math" panose="02040503050406030204" pitchFamily="18" charset="0"/>
              </a:rPr>
              <a:t>, BYU-Idaho provides Automatic Access to an </a:t>
            </a:r>
            <a:r>
              <a:rPr lang="en-US" dirty="0" err="1">
                <a:latin typeface="Cambria Math" panose="02040503050406030204" pitchFamily="18" charset="0"/>
                <a:ea typeface="Cambria Math" panose="02040503050406030204" pitchFamily="18" charset="0"/>
              </a:rPr>
              <a:t>ebook</a:t>
            </a:r>
            <a:r>
              <a:rPr lang="en-US" dirty="0">
                <a:latin typeface="Cambria Math" panose="02040503050406030204" pitchFamily="18" charset="0"/>
                <a:ea typeface="Cambria Math" panose="02040503050406030204" pitchFamily="18" charset="0"/>
              </a:rPr>
              <a:t> version of this text through I-Learn for all enrolled in the class, for a 5 year time period. You will automatically be billed a cost of approximately $46 for </a:t>
            </a:r>
            <a:r>
              <a:rPr lang="en-US" dirty="0" err="1">
                <a:latin typeface="Cambria Math" panose="02040503050406030204" pitchFamily="18" charset="0"/>
                <a:ea typeface="Cambria Math" panose="02040503050406030204" pitchFamily="18" charset="0"/>
              </a:rPr>
              <a:t>ebook</a:t>
            </a:r>
            <a:r>
              <a:rPr lang="en-US" dirty="0">
                <a:latin typeface="Cambria Math" panose="02040503050406030204" pitchFamily="18" charset="0"/>
                <a:ea typeface="Cambria Math" panose="02040503050406030204" pitchFamily="18" charset="0"/>
              </a:rPr>
              <a:t> access, with payment due after the semester drop deadline. If you have made other arrangements for a text, such as purchasing a hardcopy version, then you can opt out of the $46 charge on your account. In addition to the </a:t>
            </a:r>
            <a:r>
              <a:rPr lang="en-US" dirty="0" err="1">
                <a:latin typeface="Cambria Math" panose="02040503050406030204" pitchFamily="18" charset="0"/>
                <a:ea typeface="Cambria Math" panose="02040503050406030204" pitchFamily="18" charset="0"/>
              </a:rPr>
              <a:t>ebook</a:t>
            </a:r>
            <a:r>
              <a:rPr lang="en-US" dirty="0">
                <a:latin typeface="Cambria Math" panose="02040503050406030204" pitchFamily="18" charset="0"/>
                <a:ea typeface="Cambria Math" panose="02040503050406030204" pitchFamily="18" charset="0"/>
              </a:rPr>
              <a:t>, you can pick up a loose leaf hardcopy version of the text at the Bookstore for an additional $35. You will need to either have your loose leaf copy spiral bound (&lt; $10.00 at the copy center) or purchase a binder, with three-ring binders available at the Bookstore.</a:t>
            </a:r>
          </a:p>
          <a:p>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To access the </a:t>
            </a:r>
            <a:r>
              <a:rPr lang="en-US" dirty="0" err="1">
                <a:latin typeface="Cambria Math" panose="02040503050406030204" pitchFamily="18" charset="0"/>
                <a:ea typeface="Cambria Math" panose="02040503050406030204" pitchFamily="18" charset="0"/>
              </a:rPr>
              <a:t>ebook</a:t>
            </a:r>
            <a:r>
              <a:rPr lang="en-US" dirty="0">
                <a:latin typeface="Cambria Math" panose="02040503050406030204" pitchFamily="18" charset="0"/>
                <a:ea typeface="Cambria Math" panose="02040503050406030204" pitchFamily="18" charset="0"/>
              </a:rPr>
              <a:t> text go to the </a:t>
            </a:r>
            <a:r>
              <a:rPr lang="en-US" b="1" dirty="0">
                <a:latin typeface="Cambria Math" panose="02040503050406030204" pitchFamily="18" charset="0"/>
                <a:ea typeface="Cambria Math" panose="02040503050406030204" pitchFamily="18" charset="0"/>
              </a:rPr>
              <a:t>Course Materials</a:t>
            </a:r>
            <a:r>
              <a:rPr lang="en-US" dirty="0">
                <a:latin typeface="Cambria Math" panose="02040503050406030204" pitchFamily="18" charset="0"/>
                <a:ea typeface="Cambria Math" panose="02040503050406030204" pitchFamily="18" charset="0"/>
              </a:rPr>
              <a:t> link found amongst the many links located on left-hand side of the Canvas course Home page</a:t>
            </a:r>
            <a:r>
              <a:rPr lang="en-US" sz="1600"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Note: You must create a </a:t>
            </a:r>
            <a:r>
              <a:rPr lang="en-US" dirty="0" err="1">
                <a:latin typeface="Cambria Math" panose="02040503050406030204" pitchFamily="18" charset="0"/>
                <a:ea typeface="Cambria Math" panose="02040503050406030204" pitchFamily="18" charset="0"/>
              </a:rPr>
              <a:t>Vitalsource</a:t>
            </a:r>
            <a:r>
              <a:rPr lang="en-US" dirty="0">
                <a:latin typeface="Cambria Math" panose="02040503050406030204" pitchFamily="18" charset="0"/>
                <a:ea typeface="Cambria Math" panose="02040503050406030204" pitchFamily="18" charset="0"/>
              </a:rPr>
              <a:t> account (Username and password) to access the </a:t>
            </a:r>
            <a:r>
              <a:rPr lang="en-US" dirty="0" err="1">
                <a:latin typeface="Cambria Math" panose="02040503050406030204" pitchFamily="18" charset="0"/>
                <a:ea typeface="Cambria Math" panose="02040503050406030204" pitchFamily="18" charset="0"/>
              </a:rPr>
              <a:t>ebook</a:t>
            </a:r>
            <a:r>
              <a:rPr lang="en-US" dirty="0">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FF0000"/>
                </a:solidFill>
                <a:latin typeface="Cambria Math" panose="02040503050406030204" pitchFamily="18" charset="0"/>
                <a:ea typeface="Cambria Math" panose="02040503050406030204" pitchFamily="18" charset="0"/>
              </a:rPr>
              <a:t>After the initial </a:t>
            </a:r>
            <a:r>
              <a:rPr lang="en-US" dirty="0" err="1">
                <a:solidFill>
                  <a:srgbClr val="FF0000"/>
                </a:solidFill>
                <a:latin typeface="Cambria Math" panose="02040503050406030204" pitchFamily="18" charset="0"/>
                <a:ea typeface="Cambria Math" panose="02040503050406030204" pitchFamily="18" charset="0"/>
              </a:rPr>
              <a:t>ebook</a:t>
            </a:r>
            <a:r>
              <a:rPr lang="en-US" dirty="0">
                <a:solidFill>
                  <a:srgbClr val="FF0000"/>
                </a:solidFill>
                <a:latin typeface="Cambria Math" panose="02040503050406030204" pitchFamily="18" charset="0"/>
                <a:ea typeface="Cambria Math" panose="02040503050406030204" pitchFamily="18" charset="0"/>
              </a:rPr>
              <a:t> access through Canvas, you should then access the </a:t>
            </a:r>
            <a:r>
              <a:rPr lang="en-US" dirty="0" err="1">
                <a:solidFill>
                  <a:srgbClr val="FF0000"/>
                </a:solidFill>
                <a:latin typeface="Cambria Math" panose="02040503050406030204" pitchFamily="18" charset="0"/>
                <a:ea typeface="Cambria Math" panose="02040503050406030204" pitchFamily="18" charset="0"/>
              </a:rPr>
              <a:t>ebook</a:t>
            </a:r>
            <a:r>
              <a:rPr lang="en-US" dirty="0">
                <a:solidFill>
                  <a:srgbClr val="FF0000"/>
                </a:solidFill>
                <a:latin typeface="Cambria Math" panose="02040503050406030204" pitchFamily="18" charset="0"/>
                <a:ea typeface="Cambria Math" panose="02040503050406030204" pitchFamily="18" charset="0"/>
              </a:rPr>
              <a:t> through </a:t>
            </a:r>
            <a:r>
              <a:rPr lang="en-US" dirty="0" err="1">
                <a:solidFill>
                  <a:srgbClr val="FF0000"/>
                </a:solidFill>
                <a:latin typeface="Cambria Math" panose="02040503050406030204" pitchFamily="18" charset="0"/>
                <a:ea typeface="Cambria Math" panose="02040503050406030204" pitchFamily="18" charset="0"/>
              </a:rPr>
              <a:t>Vitalsource</a:t>
            </a:r>
            <a:r>
              <a:rPr lang="en-US" dirty="0">
                <a:solidFill>
                  <a:srgbClr val="FF0000"/>
                </a:solidFill>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algn="ctr"/>
            <a:r>
              <a:rPr lang="en-US" dirty="0"/>
              <a:t> </a:t>
            </a:r>
            <a:r>
              <a:rPr lang="en-US" b="1" u="sng" dirty="0" err="1">
                <a:latin typeface="Cambria Math" panose="02040503050406030204" pitchFamily="18" charset="0"/>
                <a:ea typeface="Cambria Math" panose="02040503050406030204" pitchFamily="18" charset="0"/>
              </a:rPr>
              <a:t>LTspice</a:t>
            </a:r>
            <a:r>
              <a:rPr lang="en-US" b="1" u="sng" dirty="0">
                <a:latin typeface="Cambria Math" panose="02040503050406030204" pitchFamily="18" charset="0"/>
                <a:ea typeface="Cambria Math" panose="02040503050406030204" pitchFamily="18" charset="0"/>
              </a:rPr>
              <a:t> &amp; MATLAB</a:t>
            </a:r>
          </a:p>
          <a:p>
            <a:endParaRPr lang="en-US" dirty="0">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dirty="0">
                <a:ea typeface="Cambria Math" panose="02040503050406030204" pitchFamily="18" charset="0"/>
              </a:rPr>
              <a:t>Also </a:t>
            </a:r>
            <a:r>
              <a:rPr lang="en-US" dirty="0"/>
              <a:t>download and install </a:t>
            </a:r>
            <a:r>
              <a:rPr lang="en-US" b="1" dirty="0" err="1"/>
              <a:t>LTspice</a:t>
            </a:r>
            <a:r>
              <a:rPr lang="en-US" dirty="0"/>
              <a:t> from the Analog Devices web site using the following link: </a:t>
            </a:r>
            <a:r>
              <a:rPr lang="en-US" u="sng" dirty="0" err="1">
                <a:hlinkClick r:id="rId3"/>
              </a:rPr>
              <a:t>LTspice</a:t>
            </a:r>
            <a:r>
              <a:rPr lang="en-US" u="sng" dirty="0"/>
              <a:t>. </a:t>
            </a:r>
            <a:r>
              <a:rPr lang="en-US" dirty="0">
                <a:latin typeface="Cambria Math" panose="02040503050406030204" pitchFamily="18" charset="0"/>
                <a:ea typeface="Cambria Math" panose="02040503050406030204" pitchFamily="18" charset="0"/>
              </a:rPr>
              <a:t>While not required for ECEN 350, MATLAB is another helpful resource. See the following link for instructions: </a:t>
            </a:r>
            <a:r>
              <a:rPr lang="en-US" u="sng" dirty="0">
                <a:hlinkClick r:id="rId4"/>
              </a:rPr>
              <a:t>MATLAB Installation Instructions</a:t>
            </a:r>
            <a:r>
              <a:rPr lang="en-US" dirty="0"/>
              <a:t>.</a:t>
            </a: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86691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 calcmode="lin" valueType="num">
                                      <p:cBhvr additive="base">
                                        <p:cTn id="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anim calcmode="lin" valueType="num">
                                      <p:cBhvr additive="base">
                                        <p:cTn id="1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0" end="10"/>
                                            </p:txEl>
                                          </p:spTgt>
                                        </p:tgtEl>
                                        <p:attrNameLst>
                                          <p:attrName>style.visibility</p:attrName>
                                        </p:attrNameLst>
                                      </p:cBhvr>
                                      <p:to>
                                        <p:strVal val="visible"/>
                                      </p:to>
                                    </p:set>
                                    <p:anim calcmode="lin" valueType="num">
                                      <p:cBhvr additive="base">
                                        <p:cTn id="1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504" y="-8238"/>
            <a:ext cx="5453448" cy="602622"/>
          </a:xfrm>
        </p:spPr>
        <p:txBody>
          <a:bodyPr>
            <a:noAutofit/>
          </a:bodyPr>
          <a:lstStyle/>
          <a:p>
            <a:r>
              <a:rPr lang="en-US" sz="4000" dirty="0"/>
              <a:t>Alternating Current - AC</a:t>
            </a:r>
          </a:p>
        </p:txBody>
      </p:sp>
      <p:sp>
        <p:nvSpPr>
          <p:cNvPr id="11" name="Rectangle 10"/>
          <p:cNvSpPr/>
          <p:nvPr/>
        </p:nvSpPr>
        <p:spPr>
          <a:xfrm>
            <a:off x="310393" y="594384"/>
            <a:ext cx="11618752"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base">
              <a:spcBef>
                <a:spcPct val="0"/>
              </a:spcBef>
              <a:spcAft>
                <a:spcPct val="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Current and voltage have to change polarity (alternate) to be AC signal. </a:t>
            </a: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p:txBody>
      </p:sp>
      <p:pic>
        <p:nvPicPr>
          <p:cNvPr id="16" name="Picture 15" descr="A picture containing shape&#10;&#10;Description automatically generated">
            <a:extLst>
              <a:ext uri="{FF2B5EF4-FFF2-40B4-BE49-F238E27FC236}">
                <a16:creationId xmlns:a16="http://schemas.microsoft.com/office/drawing/2014/main" id="{8CA642AA-00EE-4C26-A8CF-537AF5073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746" y="963814"/>
            <a:ext cx="3816427" cy="3151905"/>
          </a:xfrm>
          <a:prstGeom prst="rect">
            <a:avLst/>
          </a:prstGeom>
        </p:spPr>
      </p:pic>
      <p:pic>
        <p:nvPicPr>
          <p:cNvPr id="18" name="Picture 17" descr="A picture containing schematic&#10;&#10;Description automatically generated">
            <a:extLst>
              <a:ext uri="{FF2B5EF4-FFF2-40B4-BE49-F238E27FC236}">
                <a16:creationId xmlns:a16="http://schemas.microsoft.com/office/drawing/2014/main" id="{6BF2D82F-5B99-4EDA-87C4-B5055AD1C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633" y="963814"/>
            <a:ext cx="4584589" cy="3267739"/>
          </a:xfrm>
          <a:prstGeom prst="rect">
            <a:avLst/>
          </a:prstGeom>
        </p:spPr>
      </p:pic>
      <p:pic>
        <p:nvPicPr>
          <p:cNvPr id="24" name="Picture 23" descr="A picture containing schematic&#10;&#10;Description automatically generated">
            <a:extLst>
              <a:ext uri="{FF2B5EF4-FFF2-40B4-BE49-F238E27FC236}">
                <a16:creationId xmlns:a16="http://schemas.microsoft.com/office/drawing/2014/main" id="{8B185C7D-BD0B-462C-9542-CCFD4872C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910" y="3462329"/>
            <a:ext cx="4584589" cy="3273836"/>
          </a:xfrm>
          <a:prstGeom prst="rect">
            <a:avLst/>
          </a:prstGeom>
        </p:spPr>
      </p:pic>
    </p:spTree>
    <p:extLst>
      <p:ext uri="{BB962C8B-B14F-4D97-AF65-F5344CB8AC3E}">
        <p14:creationId xmlns:p14="http://schemas.microsoft.com/office/powerpoint/2010/main" val="392208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3930" y="0"/>
            <a:ext cx="7326622" cy="400050"/>
          </a:xfrm>
        </p:spPr>
        <p:txBody>
          <a:bodyPr>
            <a:noAutofit/>
          </a:bodyPr>
          <a:lstStyle/>
          <a:p>
            <a:r>
              <a:rPr lang="en-US" sz="4000" dirty="0"/>
              <a:t>Inductive and Capacitive Reactance</a:t>
            </a:r>
          </a:p>
        </p:txBody>
      </p:sp>
      <mc:AlternateContent xmlns:mc="http://schemas.openxmlformats.org/markup-compatibility/2006" xmlns:a14="http://schemas.microsoft.com/office/drawing/2010/main">
        <mc:Choice Requires="a14">
          <p:sp>
            <p:nvSpPr>
              <p:cNvPr id="4" name="TextBox 3"/>
              <p:cNvSpPr txBox="1"/>
              <p:nvPr/>
            </p:nvSpPr>
            <p:spPr>
              <a:xfrm>
                <a:off x="419450" y="752854"/>
                <a:ext cx="11551640" cy="59706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1350" dirty="0">
                  <a:solidFill>
                    <a:srgbClr val="000000"/>
                  </a:solidFill>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rPr>
                        <m:t>For</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an</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inductor</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impedance</m:t>
                      </m:r>
                      <m:r>
                        <a:rPr lang="en-US" i="1">
                          <a:solidFill>
                            <a:srgbClr val="000000"/>
                          </a:solidFill>
                          <a:latin typeface="Cambria Math" panose="02040503050406030204" pitchFamily="18" charset="0"/>
                        </a:rPr>
                        <m:t> </m:t>
                      </m:r>
                      <m:sSub>
                        <m:sSubPr>
                          <m:ctrlPr>
                            <a:rPr lang="en-US" b="1" i="1">
                              <a:solidFill>
                                <a:srgbClr val="000000"/>
                              </a:solidFill>
                              <a:latin typeface="Cambria Math" panose="02040503050406030204" pitchFamily="18" charset="0"/>
                            </a:rPr>
                          </m:ctrlPr>
                        </m:sSubPr>
                        <m:e>
                          <m:r>
                            <a:rPr lang="en-US" b="1" i="0">
                              <a:solidFill>
                                <a:srgbClr val="000000"/>
                              </a:solidFill>
                              <a:latin typeface="Cambria Math" panose="02040503050406030204" pitchFamily="18" charset="0"/>
                            </a:rPr>
                            <m:t>𝐙</m:t>
                          </m:r>
                        </m:e>
                        <m:sub>
                          <m:r>
                            <a:rPr lang="en-US" b="1" i="0">
                              <a:solidFill>
                                <a:srgbClr val="000000"/>
                              </a:solidFill>
                              <a:latin typeface="Cambria Math" panose="02040503050406030204" pitchFamily="18" charset="0"/>
                            </a:rPr>
                            <m:t>𝐋</m:t>
                          </m:r>
                        </m:sub>
                      </m:sSub>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a:solidFill>
                            <a:srgbClr val="000000"/>
                          </a:solidFill>
                          <a:latin typeface="Cambria Math" panose="02040503050406030204" pitchFamily="18" charset="0"/>
                          <a:ea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L</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a:rPr lang="en-US">
                          <a:solidFill>
                            <a:srgbClr val="000000"/>
                          </a:solidFill>
                          <a:latin typeface="Cambria Math" panose="02040503050406030204" pitchFamily="18" charset="0"/>
                          <a:ea typeface="Cambria Math" panose="02040503050406030204" pitchFamily="18" charset="0"/>
                        </a:rPr>
                        <m:t>2</m:t>
                      </m:r>
                      <m:r>
                        <m:rPr>
                          <m:sty m:val="p"/>
                        </m:rPr>
                        <a:rPr lang="el-GR" i="1">
                          <a:solidFill>
                            <a:srgbClr val="000000"/>
                          </a:solidFill>
                          <a:latin typeface="Cambria Math" panose="02040503050406030204" pitchFamily="18" charset="0"/>
                          <a:ea typeface="Cambria Math" panose="02040503050406030204" pitchFamily="18" charset="0"/>
                        </a:rPr>
                        <m:t>π</m:t>
                      </m:r>
                      <m:r>
                        <m:rPr>
                          <m:sty m:val="p"/>
                        </m:rPr>
                        <a:rPr lang="en-US">
                          <a:solidFill>
                            <a:srgbClr val="000000"/>
                          </a:solidFill>
                          <a:latin typeface="Cambria Math" panose="02040503050406030204" pitchFamily="18" charset="0"/>
                          <a:ea typeface="Cambria Math" panose="02040503050406030204" pitchFamily="18" charset="0"/>
                        </a:rPr>
                        <m:t>f</m:t>
                      </m:r>
                      <m:r>
                        <m:rPr>
                          <m:sty m:val="p"/>
                        </m:rPr>
                        <a:rPr lang="en-US">
                          <a:solidFill>
                            <a:srgbClr val="000000"/>
                          </a:solidFill>
                          <a:latin typeface="Cambria Math" panose="02040503050406030204" pitchFamily="18" charset="0"/>
                        </a:rPr>
                        <m:t>L</m:t>
                      </m:r>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j</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X</m:t>
                          </m:r>
                        </m:e>
                        <m:sub>
                          <m:r>
                            <m:rPr>
                              <m:sty m:val="p"/>
                            </m:rPr>
                            <a:rPr lang="en-US">
                              <a:solidFill>
                                <a:srgbClr val="000000"/>
                              </a:solidFill>
                              <a:latin typeface="Cambria Math" panose="02040503050406030204" pitchFamily="18" charset="0"/>
                            </a:rPr>
                            <m:t>L</m:t>
                          </m:r>
                        </m:sub>
                      </m:sSub>
                      <m:r>
                        <a:rPr lang="en-US">
                          <a:solidFill>
                            <a:srgbClr val="000000"/>
                          </a:solidFill>
                          <a:latin typeface="Cambria Math" panose="02040503050406030204" pitchFamily="18" charset="0"/>
                        </a:rPr>
                        <m:t>. </m:t>
                      </m:r>
                    </m:oMath>
                  </m:oMathPara>
                </a14:m>
                <a:endParaRPr lang="en-US" dirty="0">
                  <a:solidFill>
                    <a:srgbClr val="000000"/>
                  </a:solidFill>
                  <a:latin typeface="Cambria Math" panose="02040503050406030204" pitchFamily="18" charset="0"/>
                </a:endParaRPr>
              </a:p>
              <a:p>
                <a:endParaRPr lang="en-US" dirty="0">
                  <a:solidFill>
                    <a:srgbClr val="000000"/>
                  </a:solidFill>
                </a:endParaRPr>
              </a:p>
              <a:p>
                <a14:m>
                  <m:oMath xmlns:m="http://schemas.openxmlformats.org/officeDocument/2006/math">
                    <m:r>
                      <m:rPr>
                        <m:sty m:val="p"/>
                      </m:rPr>
                      <a:rPr lang="en-US">
                        <a:solidFill>
                          <a:srgbClr val="000000"/>
                        </a:solidFill>
                        <a:latin typeface="Cambria Math" panose="02040503050406030204" pitchFamily="18" charset="0"/>
                      </a:rPr>
                      <m:t>Inductive</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reactance</m:t>
                    </m:r>
                    <m:r>
                      <a:rPr lang="en-US">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X</m:t>
                        </m:r>
                      </m:e>
                      <m:sub>
                        <m:r>
                          <m:rPr>
                            <m:sty m:val="p"/>
                          </m:rPr>
                          <a:rPr lang="en-US">
                            <a:solidFill>
                              <a:srgbClr val="000000"/>
                            </a:solidFill>
                            <a:latin typeface="Cambria Math" panose="02040503050406030204" pitchFamily="18" charset="0"/>
                          </a:rPr>
                          <m:t>L</m:t>
                        </m:r>
                      </m:sub>
                    </m:sSub>
                    <m:r>
                      <a:rPr lang="en-US" i="1">
                        <a:solidFill>
                          <a:srgbClr val="000000"/>
                        </a:solidFill>
                        <a:latin typeface="Cambria Math" panose="02040503050406030204" pitchFamily="18" charset="0"/>
                      </a:rPr>
                      <m:t>=2</m:t>
                    </m:r>
                    <m:r>
                      <m:rPr>
                        <m:sty m:val="p"/>
                      </m:rPr>
                      <a:rPr lang="el-GR" i="1">
                        <a:solidFill>
                          <a:srgbClr val="000000"/>
                        </a:solidFill>
                        <a:latin typeface="Cambria Math" panose="02040503050406030204" pitchFamily="18" charset="0"/>
                        <a:ea typeface="Cambria Math" panose="02040503050406030204" pitchFamily="18" charset="0"/>
                      </a:rPr>
                      <m:t>π</m:t>
                    </m:r>
                    <m:r>
                      <m:rPr>
                        <m:sty m:val="p"/>
                      </m:rPr>
                      <a:rPr lang="en-US">
                        <a:solidFill>
                          <a:srgbClr val="000000"/>
                        </a:solidFill>
                        <a:latin typeface="Cambria Math" panose="02040503050406030204" pitchFamily="18" charset="0"/>
                        <a:ea typeface="Cambria Math" panose="02040503050406030204" pitchFamily="18" charset="0"/>
                      </a:rPr>
                      <m:t>f</m:t>
                    </m:r>
                    <m:r>
                      <m:rPr>
                        <m:sty m:val="p"/>
                      </m:rPr>
                      <a:rPr lang="en-US">
                        <a:solidFill>
                          <a:srgbClr val="000000"/>
                        </a:solidFill>
                        <a:latin typeface="Cambria Math" panose="02040503050406030204" pitchFamily="18" charset="0"/>
                      </a:rPr>
                      <m:t>L</m:t>
                    </m:r>
                  </m:oMath>
                </a14:m>
                <a:r>
                  <a:rPr lang="en-US" dirty="0">
                    <a:solidFill>
                      <a:srgbClr val="000000"/>
                    </a:solidFill>
                    <a:ea typeface="Cambria Math" panose="02040503050406030204" pitchFamily="18" charset="0"/>
                    <a:cs typeface="Arial" panose="020B0604020202020204" pitchFamily="34" charset="0"/>
                  </a:rPr>
                  <a:t>.</a:t>
                </a:r>
              </a:p>
              <a:p>
                <a:endParaRPr lang="en-US" dirty="0">
                  <a:solidFill>
                    <a:srgbClr val="000000"/>
                  </a:solidFill>
                  <a:ea typeface="Cambria Math" panose="02040503050406030204" pitchFamily="18" charset="0"/>
                  <a:cs typeface="Arial" panose="020B0604020202020204" pitchFamily="34" charset="0"/>
                </a:endParaRPr>
              </a:p>
              <a:p>
                <a:pPr marL="214313" indent="-214313">
                  <a:buFont typeface="Arial" panose="020B0604020202020204" pitchFamily="34" charset="0"/>
                  <a:buChar char="•"/>
                </a:pPr>
                <a:r>
                  <a:rPr lang="en-US" dirty="0">
                    <a:solidFill>
                      <a:srgbClr val="000000"/>
                    </a:solidFill>
                  </a:rPr>
                  <a:t>|</a:t>
                </a:r>
                <a14:m>
                  <m:oMath xmlns:m="http://schemas.openxmlformats.org/officeDocument/2006/math">
                    <m:sSub>
                      <m:sSubPr>
                        <m:ctrlPr>
                          <a:rPr lang="en-US" b="1" i="1">
                            <a:solidFill>
                              <a:srgbClr val="000000"/>
                            </a:solidFill>
                            <a:latin typeface="Cambria Math" panose="02040503050406030204" pitchFamily="18" charset="0"/>
                          </a:rPr>
                        </m:ctrlPr>
                      </m:sSubPr>
                      <m:e>
                        <m:r>
                          <a:rPr lang="en-US" b="1" i="0">
                            <a:solidFill>
                              <a:srgbClr val="000000"/>
                            </a:solidFill>
                            <a:latin typeface="Cambria Math" panose="02040503050406030204" pitchFamily="18" charset="0"/>
                          </a:rPr>
                          <m:t>𝐙</m:t>
                        </m:r>
                      </m:e>
                      <m:sub>
                        <m:r>
                          <a:rPr lang="en-US" b="1" i="0">
                            <a:solidFill>
                              <a:srgbClr val="000000"/>
                            </a:solidFill>
                            <a:latin typeface="Cambria Math" panose="02040503050406030204" pitchFamily="18" charset="0"/>
                          </a:rPr>
                          <m:t>𝐋</m:t>
                        </m:r>
                      </m:sub>
                    </m:sSub>
                    <m:d>
                      <m:dPr>
                        <m:ctrlPr>
                          <a:rPr lang="en-US" i="1">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f</m:t>
                        </m:r>
                      </m:e>
                    </m:d>
                    <m:r>
                      <m:rPr>
                        <m:nor/>
                      </m:rPr>
                      <a:rPr lang="en-US" b="1" dirty="0">
                        <a:solidFill>
                          <a:srgbClr val="000000"/>
                        </a:solidFill>
                      </a:rPr>
                      <m:t>|</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is</m:t>
                    </m:r>
                    <m:r>
                      <a:rPr lang="en-US">
                        <a:solidFill>
                          <a:srgbClr val="000000"/>
                        </a:solidFill>
                        <a:latin typeface="Cambria Math" panose="02040503050406030204" pitchFamily="18" charset="0"/>
                      </a:rPr>
                      <m:t> 0 </m:t>
                    </m:r>
                    <m:r>
                      <a:rPr lang="el-GR" i="1">
                        <a:solidFill>
                          <a:srgbClr val="000000"/>
                        </a:solidFill>
                        <a:latin typeface="Cambria Math" panose="02040503050406030204" pitchFamily="18" charset="0"/>
                      </a:rPr>
                      <m:t>Ω</m:t>
                    </m:r>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at</m:t>
                    </m:r>
                    <m:r>
                      <a:rPr lang="en-US">
                        <a:solidFill>
                          <a:srgbClr val="000000"/>
                        </a:solidFill>
                        <a:latin typeface="Cambria Math" panose="02040503050406030204" pitchFamily="18" charset="0"/>
                      </a:rPr>
                      <m:t> 0 </m:t>
                    </m:r>
                    <m:r>
                      <m:rPr>
                        <m:sty m:val="p"/>
                      </m:rPr>
                      <a:rPr lang="en-US">
                        <a:solidFill>
                          <a:srgbClr val="000000"/>
                        </a:solidFill>
                        <a:latin typeface="Cambria Math" panose="02040503050406030204" pitchFamily="18" charset="0"/>
                      </a:rPr>
                      <m:t>Hz</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and</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increases</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with</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increasing</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frequency</m:t>
                    </m:r>
                    <m:r>
                      <a:rPr lang="en-US">
                        <a:solidFill>
                          <a:srgbClr val="000000"/>
                        </a:solidFill>
                        <a:latin typeface="Cambria Math" panose="02040503050406030204" pitchFamily="18" charset="0"/>
                      </a:rPr>
                      <m:t>.</m:t>
                    </m:r>
                  </m:oMath>
                </a14:m>
                <a:endParaRPr lang="en-US" dirty="0">
                  <a:solidFill>
                    <a:srgbClr val="000000"/>
                  </a:solidFill>
                  <a:ea typeface="Cambria Math" panose="02040503050406030204" pitchFamily="18" charset="0"/>
                  <a:cs typeface="Arial" panose="020B0604020202020204" pitchFamily="34" charset="0"/>
                </a:endParaRPr>
              </a:p>
              <a:p>
                <a:endParaRPr lang="en-US" dirty="0">
                  <a:solidFill>
                    <a:srgbClr val="000000"/>
                  </a:solidFill>
                  <a:ea typeface="Cambria Math" panose="02040503050406030204" pitchFamily="18"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rPr>
                        <m:t>For</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capacitor</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impedance</m:t>
                      </m:r>
                      <m:r>
                        <a:rPr lang="en-US">
                          <a:solidFill>
                            <a:srgbClr val="000000"/>
                          </a:solidFill>
                          <a:latin typeface="Cambria Math" panose="02040503050406030204" pitchFamily="18" charset="0"/>
                        </a:rPr>
                        <m:t> </m:t>
                      </m:r>
                      <m:sSub>
                        <m:sSubPr>
                          <m:ctrlPr>
                            <a:rPr lang="en-US" b="1" i="1">
                              <a:solidFill>
                                <a:srgbClr val="000000"/>
                              </a:solidFill>
                              <a:latin typeface="Cambria Math" panose="02040503050406030204" pitchFamily="18" charset="0"/>
                            </a:rPr>
                          </m:ctrlPr>
                        </m:sSubPr>
                        <m:e>
                          <m:r>
                            <a:rPr lang="en-US" b="1" i="0">
                              <a:solidFill>
                                <a:srgbClr val="000000"/>
                              </a:solidFill>
                              <a:latin typeface="Cambria Math" panose="02040503050406030204" pitchFamily="18" charset="0"/>
                            </a:rPr>
                            <m:t>𝐙</m:t>
                          </m:r>
                        </m:e>
                        <m:sub>
                          <m:r>
                            <a:rPr lang="en-US" b="1" i="0">
                              <a:solidFill>
                                <a:srgbClr val="000000"/>
                              </a:solidFill>
                              <a:latin typeface="Cambria Math" panose="02040503050406030204" pitchFamily="18" charset="0"/>
                            </a:rPr>
                            <m:t>𝐂</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a:solidFill>
                                <a:srgbClr val="000000"/>
                              </a:solidFill>
                              <a:latin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j</m:t>
                          </m:r>
                          <m:r>
                            <m:rPr>
                              <m:sty m:val="p"/>
                            </m:rPr>
                            <a:rPr lang="el-GR">
                              <a:solidFill>
                                <a:srgbClr val="000000"/>
                              </a:solidFill>
                              <a:latin typeface="Cambria Math" panose="02040503050406030204" pitchFamily="18" charset="0"/>
                              <a:ea typeface="Cambria Math" panose="02040503050406030204" pitchFamily="18" charset="0"/>
                            </a:rPr>
                            <m:t>ω</m:t>
                          </m:r>
                          <m:r>
                            <m:rPr>
                              <m:sty m:val="p"/>
                            </m:rPr>
                            <a:rPr lang="en-US">
                              <a:solidFill>
                                <a:srgbClr val="000000"/>
                              </a:solidFill>
                              <a:latin typeface="Cambria Math" panose="02040503050406030204" pitchFamily="18" charset="0"/>
                              <a:ea typeface="Cambria Math" panose="02040503050406030204" pitchFamily="18" charset="0"/>
                            </a:rPr>
                            <m:t>C</m:t>
                          </m:r>
                        </m:den>
                      </m:f>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j</m:t>
                          </m:r>
                          <m:r>
                            <a:rPr lang="en-US">
                              <a:solidFill>
                                <a:srgbClr val="000000"/>
                              </a:solidFill>
                              <a:latin typeface="Cambria Math" panose="02040503050406030204" pitchFamily="18" charset="0"/>
                              <a:ea typeface="Cambria Math" panose="02040503050406030204" pitchFamily="18" charset="0"/>
                            </a:rPr>
                            <m:t>2</m:t>
                          </m:r>
                          <m:r>
                            <m:rPr>
                              <m:sty m:val="p"/>
                            </m:rPr>
                            <a:rPr lang="el-GR" i="1">
                              <a:solidFill>
                                <a:srgbClr val="000000"/>
                              </a:solidFill>
                              <a:latin typeface="Cambria Math" panose="02040503050406030204" pitchFamily="18" charset="0"/>
                              <a:ea typeface="Cambria Math" panose="02040503050406030204" pitchFamily="18" charset="0"/>
                            </a:rPr>
                            <m:t>π</m:t>
                          </m:r>
                          <m:r>
                            <m:rPr>
                              <m:sty m:val="p"/>
                            </m:rPr>
                            <a:rPr lang="en-US">
                              <a:solidFill>
                                <a:srgbClr val="000000"/>
                              </a:solidFill>
                              <a:latin typeface="Cambria Math" panose="02040503050406030204" pitchFamily="18" charset="0"/>
                              <a:ea typeface="Cambria Math" panose="02040503050406030204" pitchFamily="18" charset="0"/>
                            </a:rPr>
                            <m:t>fC</m:t>
                          </m:r>
                        </m:den>
                      </m:f>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b="0" i="0" smtClean="0">
                              <a:solidFill>
                                <a:srgbClr val="000000"/>
                              </a:solidFill>
                              <a:latin typeface="Cambria Math" panose="02040503050406030204" pitchFamily="18" charset="0"/>
                              <a:ea typeface="Cambria Math" panose="02040503050406030204" pitchFamily="18" charset="0"/>
                            </a:rPr>
                            <m:t>−</m:t>
                          </m:r>
                          <m:r>
                            <m:rPr>
                              <m:sty m:val="p"/>
                            </m:rPr>
                            <a:rPr lang="en-US" b="0" i="0" smtClean="0">
                              <a:solidFill>
                                <a:srgbClr val="000000"/>
                              </a:solidFill>
                              <a:latin typeface="Cambria Math" panose="02040503050406030204" pitchFamily="18" charset="0"/>
                              <a:ea typeface="Cambria Math" panose="02040503050406030204" pitchFamily="18" charset="0"/>
                            </a:rPr>
                            <m:t>j</m:t>
                          </m:r>
                        </m:num>
                        <m:den>
                          <m:r>
                            <a:rPr lang="en-US">
                              <a:solidFill>
                                <a:srgbClr val="000000"/>
                              </a:solidFill>
                              <a:latin typeface="Cambria Math" panose="02040503050406030204" pitchFamily="18" charset="0"/>
                              <a:ea typeface="Cambria Math" panose="02040503050406030204" pitchFamily="18" charset="0"/>
                            </a:rPr>
                            <m:t>2</m:t>
                          </m:r>
                          <m:r>
                            <m:rPr>
                              <m:sty m:val="p"/>
                            </m:rPr>
                            <a:rPr lang="el-GR" i="1">
                              <a:solidFill>
                                <a:srgbClr val="000000"/>
                              </a:solidFill>
                              <a:latin typeface="Cambria Math" panose="02040503050406030204" pitchFamily="18" charset="0"/>
                              <a:ea typeface="Cambria Math" panose="02040503050406030204" pitchFamily="18" charset="0"/>
                            </a:rPr>
                            <m:t>π</m:t>
                          </m:r>
                          <m:r>
                            <m:rPr>
                              <m:sty m:val="p"/>
                            </m:rPr>
                            <a:rPr lang="en-US">
                              <a:solidFill>
                                <a:srgbClr val="000000"/>
                              </a:solidFill>
                              <a:latin typeface="Cambria Math" panose="02040503050406030204" pitchFamily="18" charset="0"/>
                              <a:ea typeface="Cambria Math" panose="02040503050406030204" pitchFamily="18" charset="0"/>
                            </a:rPr>
                            <m:t>fC</m:t>
                          </m:r>
                        </m:den>
                      </m:f>
                      <m:r>
                        <a:rPr lang="en-US" b="0" i="0" smtClean="0">
                          <a:solidFill>
                            <a:srgbClr val="000000"/>
                          </a:solidFill>
                          <a:latin typeface="Cambria Math" panose="02040503050406030204" pitchFamily="18" charset="0"/>
                          <a:ea typeface="Cambria Math" panose="02040503050406030204" pitchFamily="18" charset="0"/>
                        </a:rPr>
                        <m:t>=−</m:t>
                      </m:r>
                      <m:r>
                        <m:rPr>
                          <m:sty m:val="p"/>
                        </m:rPr>
                        <a:rPr lang="en-US" b="0" i="0" smtClean="0">
                          <a:solidFill>
                            <a:srgbClr val="000000"/>
                          </a:solidFill>
                          <a:latin typeface="Cambria Math" panose="02040503050406030204" pitchFamily="18" charset="0"/>
                          <a:ea typeface="Cambria Math" panose="02040503050406030204" pitchFamily="18" charset="0"/>
                        </a:rPr>
                        <m:t>j</m:t>
                      </m:r>
                      <m:sSub>
                        <m:sSubPr>
                          <m:ctrlPr>
                            <a:rPr lang="en-US" b="0" i="1" smtClean="0">
                              <a:solidFill>
                                <a:srgbClr val="000000"/>
                              </a:solidFill>
                              <a:latin typeface="Cambria Math" panose="02040503050406030204" pitchFamily="18" charset="0"/>
                              <a:ea typeface="Cambria Math" panose="02040503050406030204" pitchFamily="18" charset="0"/>
                            </a:rPr>
                          </m:ctrlPr>
                        </m:sSubPr>
                        <m:e>
                          <m:r>
                            <m:rPr>
                              <m:sty m:val="p"/>
                            </m:rPr>
                            <a:rPr lang="en-US" b="0" i="0" smtClean="0">
                              <a:solidFill>
                                <a:srgbClr val="000000"/>
                              </a:solidFill>
                              <a:latin typeface="Cambria Math" panose="02040503050406030204" pitchFamily="18" charset="0"/>
                              <a:ea typeface="Cambria Math" panose="02040503050406030204" pitchFamily="18" charset="0"/>
                            </a:rPr>
                            <m:t>X</m:t>
                          </m:r>
                        </m:e>
                        <m:sub>
                          <m:r>
                            <m:rPr>
                              <m:sty m:val="p"/>
                            </m:rPr>
                            <a:rPr lang="en-US" b="0" i="0" smtClean="0">
                              <a:solidFill>
                                <a:srgbClr val="000000"/>
                              </a:solidFill>
                              <a:latin typeface="Cambria Math" panose="02040503050406030204" pitchFamily="18" charset="0"/>
                              <a:ea typeface="Cambria Math" panose="02040503050406030204" pitchFamily="18" charset="0"/>
                            </a:rPr>
                            <m:t>C</m:t>
                          </m:r>
                        </m:sub>
                      </m:sSub>
                      <m:r>
                        <a:rPr lang="en-US">
                          <a:solidFill>
                            <a:srgbClr val="000000"/>
                          </a:solidFill>
                          <a:latin typeface="Cambria Math" panose="02040503050406030204" pitchFamily="18" charset="0"/>
                        </a:rPr>
                        <m:t>.</m:t>
                      </m:r>
                    </m:oMath>
                  </m:oMathPara>
                </a14:m>
                <a:endParaRPr lang="en-US" dirty="0">
                  <a:solidFill>
                    <a:srgbClr val="000000"/>
                  </a:solidFill>
                  <a:ea typeface="Cambria Math" panose="02040503050406030204" pitchFamily="18" charset="0"/>
                  <a:cs typeface="Arial" panose="020B0604020202020204" pitchFamily="34" charset="0"/>
                </a:endParaRPr>
              </a:p>
              <a:p>
                <a:endParaRPr lang="en-US" dirty="0">
                  <a:solidFill>
                    <a:srgbClr val="000000"/>
                  </a:solidFill>
                  <a:ea typeface="Cambria Math" panose="02040503050406030204" pitchFamily="18" charset="0"/>
                  <a:cs typeface="Arial" panose="020B0604020202020204" pitchFamily="34" charset="0"/>
                </a:endParaRPr>
              </a:p>
              <a:p>
                <a:r>
                  <a:rPr lang="en-US" dirty="0">
                    <a:solidFill>
                      <a:schemeClr val="bg1"/>
                    </a:solidFill>
                    <a:ea typeface="Cambria Math" panose="02040503050406030204" pitchFamily="18" charset="0"/>
                  </a:rPr>
                  <a:t>Capacitive Reactance:  </a:t>
                </a:r>
                <a14:m>
                  <m:oMath xmlns:m="http://schemas.openxmlformats.org/officeDocument/2006/math">
                    <m:sSub>
                      <m:sSubPr>
                        <m:ctrlPr>
                          <a:rPr lang="en-US" i="1">
                            <a:solidFill>
                              <a:schemeClr val="bg1"/>
                            </a:solidFill>
                            <a:latin typeface="Cambria Math" panose="02040503050406030204" pitchFamily="18" charset="0"/>
                            <a:ea typeface="Cambria Math" panose="02040503050406030204" pitchFamily="18" charset="0"/>
                          </a:rPr>
                        </m:ctrlPr>
                      </m:sSubPr>
                      <m:e>
                        <m:r>
                          <m:rPr>
                            <m:sty m:val="p"/>
                          </m:rPr>
                          <a:rPr lang="en-US">
                            <a:solidFill>
                              <a:schemeClr val="bg1"/>
                            </a:solidFill>
                            <a:latin typeface="Cambria Math" panose="02040503050406030204" pitchFamily="18" charset="0"/>
                            <a:ea typeface="Cambria Math" panose="02040503050406030204" pitchFamily="18" charset="0"/>
                          </a:rPr>
                          <m:t>X</m:t>
                        </m:r>
                      </m:e>
                      <m:sub>
                        <m:r>
                          <m:rPr>
                            <m:sty m:val="p"/>
                          </m:rPr>
                          <a:rPr lang="en-US">
                            <a:solidFill>
                              <a:schemeClr val="bg1"/>
                            </a:solidFill>
                            <a:latin typeface="Cambria Math" panose="02040503050406030204" pitchFamily="18" charset="0"/>
                            <a:ea typeface="Cambria Math" panose="02040503050406030204" pitchFamily="18" charset="0"/>
                          </a:rPr>
                          <m:t>C</m:t>
                        </m:r>
                      </m:sub>
                    </m:sSub>
                    <m:r>
                      <a:rPr lang="en-US">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1</m:t>
                        </m:r>
                      </m:num>
                      <m:den>
                        <m:r>
                          <a:rPr lang="en-US">
                            <a:solidFill>
                              <a:schemeClr val="bg1"/>
                            </a:solidFill>
                            <a:latin typeface="Cambria Math" panose="02040503050406030204" pitchFamily="18" charset="0"/>
                            <a:ea typeface="Cambria Math" panose="02040503050406030204" pitchFamily="18" charset="0"/>
                          </a:rPr>
                          <m:t>2</m:t>
                        </m:r>
                        <m:r>
                          <m:rPr>
                            <m:sty m:val="p"/>
                          </m:rPr>
                          <a:rPr lang="en-US">
                            <a:solidFill>
                              <a:schemeClr val="bg1"/>
                            </a:solidFill>
                            <a:latin typeface="Cambria Math" panose="02040503050406030204" pitchFamily="18" charset="0"/>
                            <a:ea typeface="Cambria Math" panose="02040503050406030204" pitchFamily="18" charset="0"/>
                          </a:rPr>
                          <m:t>πfC</m:t>
                        </m:r>
                      </m:den>
                    </m:f>
                  </m:oMath>
                </a14:m>
                <a:r>
                  <a:rPr lang="en-US" dirty="0">
                    <a:solidFill>
                      <a:schemeClr val="bg1"/>
                    </a:solidFill>
                    <a:ea typeface="Cambria Math" panose="02040503050406030204" pitchFamily="18" charset="0"/>
                  </a:rPr>
                  <a:t>.</a:t>
                </a:r>
                <a:endParaRPr lang="en-US" dirty="0">
                  <a:solidFill>
                    <a:srgbClr val="000000"/>
                  </a:solidFill>
                  <a:ea typeface="Cambria Math" panose="02040503050406030204" pitchFamily="18" charset="0"/>
                  <a:cs typeface="Arial" panose="020B0604020202020204" pitchFamily="34" charset="0"/>
                </a:endParaRPr>
              </a:p>
              <a:p>
                <a:endParaRPr lang="en-US" dirty="0">
                  <a:solidFill>
                    <a:srgbClr val="000000"/>
                  </a:solidFill>
                  <a:ea typeface="Cambria Math" panose="02040503050406030204" pitchFamily="18" charset="0"/>
                  <a:cs typeface="Arial" panose="020B0604020202020204" pitchFamily="34" charset="0"/>
                </a:endParaRPr>
              </a:p>
              <a:p>
                <a:pPr marL="257175" indent="-257175">
                  <a:buFont typeface="Arial" panose="020B0604020202020204" pitchFamily="34" charset="0"/>
                  <a:buChar char="•"/>
                </a:pPr>
                <a14:m>
                  <m:oMath xmlns:m="http://schemas.openxmlformats.org/officeDocument/2006/math">
                    <m:r>
                      <m:rPr>
                        <m:nor/>
                      </m:rPr>
                      <a:rPr lang="en-US" b="1" dirty="0">
                        <a:solidFill>
                          <a:srgbClr val="000000"/>
                        </a:solidFill>
                      </a:rPr>
                      <m:t>|</m:t>
                    </m:r>
                    <m:sSub>
                      <m:sSubPr>
                        <m:ctrlPr>
                          <a:rPr lang="en-US" b="1" i="1">
                            <a:solidFill>
                              <a:srgbClr val="000000"/>
                            </a:solidFill>
                            <a:latin typeface="Cambria Math" panose="02040503050406030204" pitchFamily="18" charset="0"/>
                          </a:rPr>
                        </m:ctrlPr>
                      </m:sSubPr>
                      <m:e>
                        <m:r>
                          <a:rPr lang="en-US" b="1" i="0">
                            <a:solidFill>
                              <a:srgbClr val="000000"/>
                            </a:solidFill>
                            <a:latin typeface="Cambria Math" panose="02040503050406030204" pitchFamily="18" charset="0"/>
                          </a:rPr>
                          <m:t>𝐙</m:t>
                        </m:r>
                      </m:e>
                      <m:sub>
                        <m:r>
                          <a:rPr lang="en-US" b="1" i="0">
                            <a:solidFill>
                              <a:srgbClr val="000000"/>
                            </a:solidFill>
                            <a:latin typeface="Cambria Math" panose="02040503050406030204" pitchFamily="18" charset="0"/>
                          </a:rPr>
                          <m:t>𝐂</m:t>
                        </m:r>
                      </m:sub>
                    </m:sSub>
                    <m:d>
                      <m:dPr>
                        <m:ctrlPr>
                          <a:rPr lang="en-US" i="1">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f</m:t>
                        </m:r>
                      </m:e>
                    </m:d>
                    <m:r>
                      <m:rPr>
                        <m:nor/>
                      </m:rPr>
                      <a:rPr lang="en-US" b="1" dirty="0">
                        <a:solidFill>
                          <a:srgbClr val="000000"/>
                        </a:solidFill>
                      </a:rPr>
                      <m:t>|</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is</m:t>
                    </m:r>
                    <m:r>
                      <a:rPr lang="en-US">
                        <a:solidFill>
                          <a:srgbClr val="000000"/>
                        </a:solidFill>
                        <a:latin typeface="Cambria Math" panose="02040503050406030204" pitchFamily="18" charset="0"/>
                      </a:rPr>
                      <m:t> ∞ </m:t>
                    </m:r>
                    <m:r>
                      <a:rPr lang="el-GR" i="1">
                        <a:solidFill>
                          <a:srgbClr val="000000"/>
                        </a:solidFill>
                        <a:latin typeface="Cambria Math" panose="02040503050406030204" pitchFamily="18" charset="0"/>
                      </a:rPr>
                      <m:t>Ω</m:t>
                    </m:r>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at</m:t>
                    </m:r>
                    <m:r>
                      <a:rPr lang="en-US">
                        <a:solidFill>
                          <a:srgbClr val="000000"/>
                        </a:solidFill>
                        <a:latin typeface="Cambria Math" panose="02040503050406030204" pitchFamily="18" charset="0"/>
                      </a:rPr>
                      <m:t> 0 </m:t>
                    </m:r>
                    <m:r>
                      <m:rPr>
                        <m:sty m:val="p"/>
                      </m:rPr>
                      <a:rPr lang="en-US">
                        <a:solidFill>
                          <a:srgbClr val="000000"/>
                        </a:solidFill>
                        <a:latin typeface="Cambria Math" panose="02040503050406030204" pitchFamily="18" charset="0"/>
                      </a:rPr>
                      <m:t>Hz</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and</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decreases</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with</m:t>
                    </m:r>
                    <m:r>
                      <a:rPr lang="en-US">
                        <a:solidFill>
                          <a:srgbClr val="000000"/>
                        </a:solidFill>
                        <a:latin typeface="Cambria Math" panose="02040503050406030204" pitchFamily="18" charset="0"/>
                      </a:rPr>
                      <m:t> </m:t>
                    </m:r>
                  </m:oMath>
                </a14:m>
                <a:endParaRPr lang="en-US" dirty="0">
                  <a:solidFill>
                    <a:srgbClr val="000000"/>
                  </a:solidFill>
                </a:endParaRPr>
              </a:p>
              <a:p>
                <a:pPr/>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rPr>
                        <m:t>increasing</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frequency</m:t>
                      </m:r>
                      <m:r>
                        <a:rPr lang="en-US">
                          <a:solidFill>
                            <a:srgbClr val="000000"/>
                          </a:solidFill>
                          <a:latin typeface="Cambria Math" panose="02040503050406030204" pitchFamily="18" charset="0"/>
                        </a:rPr>
                        <m:t>.</m:t>
                      </m:r>
                    </m:oMath>
                  </m:oMathPara>
                </a14:m>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19450" y="752854"/>
                <a:ext cx="11551640" cy="5970609"/>
              </a:xfrm>
              <a:prstGeom prst="rect">
                <a:avLst/>
              </a:prstGeom>
              <a:blipFill>
                <a:blip r:embed="rId2"/>
                <a:stretch>
                  <a:fillRect l="-263"/>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859" y="954736"/>
            <a:ext cx="1118399" cy="7574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859" y="2493077"/>
            <a:ext cx="1190930" cy="75952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9090" y="3429000"/>
            <a:ext cx="4094594" cy="3183402"/>
          </a:xfrm>
          <a:prstGeom prst="rect">
            <a:avLst/>
          </a:prstGeom>
        </p:spPr>
      </p:pic>
    </p:spTree>
    <p:extLst>
      <p:ext uri="{BB962C8B-B14F-4D97-AF65-F5344CB8AC3E}">
        <p14:creationId xmlns:p14="http://schemas.microsoft.com/office/powerpoint/2010/main" val="24778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 calcmode="lin" valueType="num">
                                      <p:cBhvr additive="base">
                                        <p:cTn id="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anim calcmode="lin" valueType="num">
                                      <p:cBhvr additive="base">
                                        <p:cTn id="1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anim calcmode="lin" valueType="num">
                                      <p:cBhvr additive="base">
                                        <p:cTn id="2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anim calcmode="lin" valueType="num">
                                      <p:cBhvr additive="base">
                                        <p:cTn id="2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6505" y="-23764"/>
            <a:ext cx="5029202" cy="400050"/>
          </a:xfrm>
        </p:spPr>
        <p:txBody>
          <a:bodyPr>
            <a:noAutofit/>
          </a:bodyPr>
          <a:lstStyle/>
          <a:p>
            <a:r>
              <a:rPr lang="en-US" sz="4000" dirty="0"/>
              <a:t>DC Blocking Capacitor</a:t>
            </a:r>
          </a:p>
        </p:txBody>
      </p:sp>
      <p:sp>
        <p:nvSpPr>
          <p:cNvPr id="11" name="Rectangle 10"/>
          <p:cNvSpPr/>
          <p:nvPr/>
        </p:nvSpPr>
        <p:spPr>
          <a:xfrm>
            <a:off x="310393" y="722806"/>
            <a:ext cx="11652307" cy="577709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base">
              <a:spcBef>
                <a:spcPct val="0"/>
              </a:spcBef>
              <a:spcAft>
                <a:spcPct val="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Given that </a:t>
            </a:r>
            <a:r>
              <a:rPr lang="en-US" dirty="0" err="1">
                <a:solidFill>
                  <a:srgbClr val="000000"/>
                </a:solidFill>
                <a:ea typeface="Calibri" panose="020F0502020204030204" pitchFamily="34" charset="0"/>
                <a:cs typeface="Arial" panose="020B0604020202020204" pitchFamily="34" charset="0"/>
              </a:rPr>
              <a:t>V</a:t>
            </a:r>
            <a:r>
              <a:rPr lang="en-US" baseline="-25000" dirty="0" err="1">
                <a:solidFill>
                  <a:srgbClr val="000000"/>
                </a:solidFill>
                <a:ea typeface="Calibri" panose="020F0502020204030204" pitchFamily="34" charset="0"/>
                <a:cs typeface="Arial" panose="020B0604020202020204" pitchFamily="34" charset="0"/>
              </a:rPr>
              <a:t>ac</a:t>
            </a:r>
            <a:r>
              <a:rPr lang="en-US" dirty="0">
                <a:solidFill>
                  <a:srgbClr val="000000"/>
                </a:solidFill>
                <a:ea typeface="Calibri" panose="020F0502020204030204" pitchFamily="34" charset="0"/>
                <a:cs typeface="Arial" panose="020B0604020202020204" pitchFamily="34" charset="0"/>
              </a:rPr>
              <a:t> is a high frequency ac signal, what does the output voltage </a:t>
            </a:r>
            <a:r>
              <a:rPr lang="en-US" dirty="0" err="1">
                <a:solidFill>
                  <a:srgbClr val="000000"/>
                </a:solidFill>
                <a:ea typeface="Calibri" panose="020F0502020204030204" pitchFamily="34" charset="0"/>
                <a:cs typeface="Arial" panose="020B0604020202020204" pitchFamily="34" charset="0"/>
              </a:rPr>
              <a:t>V</a:t>
            </a:r>
            <a:r>
              <a:rPr lang="en-US" baseline="-25000" dirty="0" err="1">
                <a:solidFill>
                  <a:srgbClr val="000000"/>
                </a:solidFill>
                <a:ea typeface="Calibri" panose="020F0502020204030204" pitchFamily="34" charset="0"/>
                <a:cs typeface="Arial" panose="020B0604020202020204" pitchFamily="34" charset="0"/>
              </a:rPr>
              <a:t>out</a:t>
            </a:r>
            <a:r>
              <a:rPr lang="en-US" dirty="0">
                <a:solidFill>
                  <a:srgbClr val="000000"/>
                </a:solidFill>
                <a:ea typeface="Calibri" panose="020F0502020204030204" pitchFamily="34" charset="0"/>
                <a:cs typeface="Arial" panose="020B0604020202020204" pitchFamily="34" charset="0"/>
              </a:rPr>
              <a:t> equal in the circuit below?</a:t>
            </a: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spcBef>
                <a:spcPct val="0"/>
              </a:spcBef>
              <a:spcAft>
                <a:spcPct val="0"/>
              </a:spcAft>
            </a:pPr>
            <a:endParaRPr lang="en-US" dirty="0">
              <a:solidFill>
                <a:srgbClr val="000000"/>
              </a:solidFill>
              <a:ea typeface="Calibri" panose="020F0502020204030204" pitchFamily="34" charset="0"/>
              <a:cs typeface="Arial" panose="020B0604020202020204" pitchFamily="34" charset="0"/>
            </a:endParaRPr>
          </a:p>
          <a:p>
            <a:pPr fontAlgn="base">
              <a:lnSpc>
                <a:spcPct val="107000"/>
              </a:lnSpc>
              <a:spcAft>
                <a:spcPts val="800"/>
              </a:spcAft>
            </a:pPr>
            <a:r>
              <a:rPr lang="en-US" dirty="0" err="1">
                <a:solidFill>
                  <a:srgbClr val="000000"/>
                </a:solidFill>
                <a:ea typeface="Calibri" panose="020F0502020204030204" pitchFamily="34" charset="0"/>
                <a:cs typeface="Arial" panose="020B0604020202020204" pitchFamily="34" charset="0"/>
              </a:rPr>
              <a:t>V</a:t>
            </a:r>
            <a:r>
              <a:rPr lang="en-US" baseline="-25000" dirty="0" err="1">
                <a:solidFill>
                  <a:srgbClr val="000000"/>
                </a:solidFill>
                <a:ea typeface="Calibri" panose="020F0502020204030204" pitchFamily="34" charset="0"/>
                <a:cs typeface="Arial" panose="020B0604020202020204" pitchFamily="34" charset="0"/>
              </a:rPr>
              <a:t>out</a:t>
            </a:r>
            <a:r>
              <a:rPr lang="en-US" dirty="0">
                <a:solidFill>
                  <a:srgbClr val="000000"/>
                </a:solidFill>
                <a:ea typeface="Calibri" panose="020F0502020204030204" pitchFamily="34" charset="0"/>
                <a:cs typeface="Arial" panose="020B0604020202020204" pitchFamily="34" charset="0"/>
              </a:rPr>
              <a:t> = </a:t>
            </a:r>
            <a:r>
              <a:rPr lang="en-US" dirty="0" err="1">
                <a:solidFill>
                  <a:srgbClr val="000000"/>
                </a:solidFill>
                <a:ea typeface="Calibri" panose="020F0502020204030204" pitchFamily="34" charset="0"/>
                <a:cs typeface="Arial" panose="020B0604020202020204" pitchFamily="34" charset="0"/>
              </a:rPr>
              <a:t>V</a:t>
            </a:r>
            <a:r>
              <a:rPr lang="en-US" baseline="-25000" dirty="0" err="1">
                <a:solidFill>
                  <a:srgbClr val="000000"/>
                </a:solidFill>
                <a:ea typeface="Calibri" panose="020F0502020204030204" pitchFamily="34" charset="0"/>
                <a:cs typeface="Arial" panose="020B0604020202020204" pitchFamily="34" charset="0"/>
              </a:rPr>
              <a:t>ac</a:t>
            </a:r>
            <a:r>
              <a:rPr lang="en-US" dirty="0">
                <a:solidFill>
                  <a:srgbClr val="000000"/>
                </a:solidFill>
                <a:ea typeface="Calibri" panose="020F0502020204030204" pitchFamily="34" charset="0"/>
                <a:cs typeface="Arial" panose="020B0604020202020204" pitchFamily="34" charset="0"/>
              </a:rPr>
              <a:t>, because capacitors block constant dc voltages.</a:t>
            </a:r>
          </a:p>
          <a:p>
            <a:pPr fontAlgn="base">
              <a:lnSpc>
                <a:spcPct val="107000"/>
              </a:lnSpc>
              <a:spcAft>
                <a:spcPts val="800"/>
              </a:spcAft>
            </a:pPr>
            <a:endParaRPr lang="en-US" dirty="0">
              <a:solidFill>
                <a:srgbClr val="000000"/>
              </a:solidFill>
              <a:ea typeface="Calibri" panose="020F0502020204030204" pitchFamily="34" charset="0"/>
              <a:cs typeface="Arial" panose="020B0604020202020204" pitchFamily="34" charset="0"/>
            </a:endParaRPr>
          </a:p>
          <a:p>
            <a:pPr fontAlgn="base">
              <a:lnSpc>
                <a:spcPct val="107000"/>
              </a:lnSpc>
            </a:pPr>
            <a:r>
              <a:rPr lang="en-US" dirty="0">
                <a:solidFill>
                  <a:srgbClr val="000000"/>
                </a:solidFill>
                <a:ea typeface="Calibri" panose="020F0502020204030204" pitchFamily="34" charset="0"/>
                <a:cs typeface="Arial" panose="020B0604020202020204" pitchFamily="34" charset="0"/>
              </a:rPr>
              <a:t>Can analyze this circuit using Superposition, separating </a:t>
            </a:r>
          </a:p>
          <a:p>
            <a:pPr fontAlgn="base">
              <a:lnSpc>
                <a:spcPct val="107000"/>
              </a:lnSpc>
            </a:pPr>
            <a:r>
              <a:rPr lang="en-US" dirty="0">
                <a:solidFill>
                  <a:srgbClr val="000000"/>
                </a:solidFill>
                <a:ea typeface="Calibri" panose="020F0502020204030204" pitchFamily="34" charset="0"/>
                <a:cs typeface="Arial" panose="020B0604020202020204" pitchFamily="34" charset="0"/>
              </a:rPr>
              <a:t>out the DC and AC supplies.</a:t>
            </a:r>
          </a:p>
          <a:p>
            <a:pPr fontAlgn="base">
              <a:lnSpc>
                <a:spcPct val="107000"/>
              </a:lnSpc>
              <a:spcAft>
                <a:spcPts val="800"/>
              </a:spcAft>
            </a:pPr>
            <a:endParaRPr lang="en-US" dirty="0">
              <a:solidFill>
                <a:srgbClr val="000000"/>
              </a:solidFill>
              <a:ea typeface="Calibri" panose="020F0502020204030204" pitchFamily="34" charset="0"/>
              <a:cs typeface="Arial" panose="020B0604020202020204" pitchFamily="34" charset="0"/>
            </a:endParaRPr>
          </a:p>
          <a:p>
            <a:pPr marL="285750" indent="-285750" fontAlgn="base">
              <a:lnSpc>
                <a:spcPct val="107000"/>
              </a:lnSpc>
              <a:spcAft>
                <a:spcPts val="800"/>
              </a:spcAft>
              <a:buFont typeface="Arial" panose="020B0604020202020204" pitchFamily="34" charset="0"/>
              <a:buChar char="•"/>
            </a:pPr>
            <a:r>
              <a:rPr lang="en-US" dirty="0">
                <a:solidFill>
                  <a:srgbClr val="000000"/>
                </a:solidFill>
                <a:ea typeface="Calibri" panose="020F0502020204030204" pitchFamily="34" charset="0"/>
                <a:cs typeface="Arial" panose="020B0604020202020204" pitchFamily="34" charset="0"/>
              </a:rPr>
              <a:t>Oscilloscopes offer ac coupling, meaning that a large value capacitor is placed in series with the input to block constant dc voltages associated with the signal to be measured.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775" y="1497019"/>
            <a:ext cx="4445461" cy="248782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88237D-2689-43CE-BB8B-DFBAA4E78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99" y="1194261"/>
            <a:ext cx="2679536" cy="4553368"/>
          </a:xfrm>
          <a:prstGeom prst="rect">
            <a:avLst/>
          </a:prstGeom>
        </p:spPr>
      </p:pic>
    </p:spTree>
    <p:extLst>
      <p:ext uri="{BB962C8B-B14F-4D97-AF65-F5344CB8AC3E}">
        <p14:creationId xmlns:p14="http://schemas.microsoft.com/office/powerpoint/2010/main" val="364720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anim calcmode="lin" valueType="num">
                                      <p:cBhvr additive="base">
                                        <p:cTn id="7"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4" end="14"/>
                                            </p:txEl>
                                          </p:spTgt>
                                        </p:tgtEl>
                                        <p:attrNameLst>
                                          <p:attrName>style.visibility</p:attrName>
                                        </p:attrNameLst>
                                      </p:cBhvr>
                                      <p:to>
                                        <p:strVal val="visible"/>
                                      </p:to>
                                    </p:set>
                                    <p:anim calcmode="lin" valueType="num">
                                      <p:cBhvr additive="base">
                                        <p:cTn id="11"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4" end="1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15" end="15"/>
                                            </p:txEl>
                                          </p:spTgt>
                                        </p:tgtEl>
                                        <p:attrNameLst>
                                          <p:attrName>style.visibility</p:attrName>
                                        </p:attrNameLst>
                                      </p:cBhvr>
                                      <p:to>
                                        <p:strVal val="visible"/>
                                      </p:to>
                                    </p:set>
                                    <p:anim calcmode="lin" valueType="num">
                                      <p:cBhvr additive="base">
                                        <p:cTn id="15"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17" end="17"/>
                                            </p:txEl>
                                          </p:spTgt>
                                        </p:tgtEl>
                                        <p:attrNameLst>
                                          <p:attrName>style.visibility</p:attrName>
                                        </p:attrNameLst>
                                      </p:cBhvr>
                                      <p:to>
                                        <p:strVal val="visible"/>
                                      </p:to>
                                    </p:set>
                                    <p:anim calcmode="lin" valueType="num">
                                      <p:cBhvr additive="base">
                                        <p:cTn id="21" dur="500" fill="hold"/>
                                        <p:tgtEl>
                                          <p:spTgt spid="11">
                                            <p:txEl>
                                              <p:pRg st="17" end="1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ven and Odd Functions (Symmetry)"/>
          <p:cNvSpPr txBox="1">
            <a:spLocks/>
          </p:cNvSpPr>
          <p:nvPr/>
        </p:nvSpPr>
        <p:spPr bwMode="white">
          <a:xfrm>
            <a:off x="3860801" y="-24063"/>
            <a:ext cx="4139795" cy="5539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Cambria" panose="02040503050406030204"/>
                <a:ea typeface="+mn-ea"/>
                <a:cs typeface="Arial" charset="0"/>
              </a:rPr>
              <a:t>Transformers</a:t>
            </a:r>
          </a:p>
        </p:txBody>
      </p:sp>
      <p:sp>
        <p:nvSpPr>
          <p:cNvPr id="13" name="Rectangle 12"/>
          <p:cNvSpPr/>
          <p:nvPr/>
        </p:nvSpPr>
        <p:spPr>
          <a:xfrm>
            <a:off x="146266" y="596772"/>
            <a:ext cx="11899467" cy="24786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Transformer: Magnetic circuit used for stepping AC voltages and currents up or down.</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Magnetic flux is contained within high permeability (low reluctance) core.</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Changing (AC) primary current produces changing magnetic flux in the transformer core that induces a changing (AC) secondary voltage. Mainstream application of Faraday’s Law.</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Why AC and not DC also?</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a:t>Because changing flux is necessary for electromagnetic induction.</a:t>
            </a:r>
          </a:p>
        </p:txBody>
      </p:sp>
      <mc:AlternateContent xmlns:mc="http://schemas.openxmlformats.org/markup-compatibility/2006" xmlns:a14="http://schemas.microsoft.com/office/drawing/2010/main">
        <mc:Choice Requires="a14">
          <p:sp>
            <p:nvSpPr>
              <p:cNvPr id="14" name="Rectangle 13"/>
              <p:cNvSpPr/>
              <p:nvPr/>
            </p:nvSpPr>
            <p:spPr>
              <a:xfrm>
                <a:off x="6633410" y="3446287"/>
                <a:ext cx="5476925" cy="337900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dΦ</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dΦ</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dΦ</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Secondary</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Voltage</m:t>
                          </m:r>
                        </m:num>
                        <m:den>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Primary</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Voltage</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m:oMathPara>
                </a14:m>
                <a:endPar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Ideally</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V</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oMath>
                  </m:oMathPara>
                </a14:m>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Secondary</m:t>
                          </m:r>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Current</m:t>
                          </m:r>
                        </m:num>
                        <m:den>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Primary</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 </m:t>
                          </m:r>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Current</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I</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den>
                      </m:f>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fPr>
                        <m:num>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p</m:t>
                              </m:r>
                            </m:sub>
                          </m:sSub>
                        </m:num>
                        <m:den>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Times New Roman" panose="02020603050405020304" pitchFamily="18" charset="0"/>
                                </a:rPr>
                                <m:t>N</m:t>
                              </m:r>
                            </m:e>
                            <m:sub>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s</m:t>
                              </m:r>
                            </m:sub>
                          </m:sSub>
                        </m:den>
                      </m:f>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Times New Roman" panose="02020603050405020304" pitchFamily="18" charset="0"/>
                        </a:rPr>
                        <m:t>. </m:t>
                      </m:r>
                    </m:oMath>
                  </m:oMathPara>
                </a14:m>
                <a:endParaRPr kumimoji="0" lang="en-US" sz="20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mc:Choice>
        <mc:Fallback xmlns="">
          <p:sp>
            <p:nvSpPr>
              <p:cNvPr id="14" name="Rectangle 13"/>
              <p:cNvSpPr>
                <a:spLocks noRot="1" noChangeAspect="1" noMove="1" noResize="1" noEditPoints="1" noAdjustHandles="1" noChangeArrowheads="1" noChangeShapeType="1" noTextEdit="1"/>
              </p:cNvSpPr>
              <p:nvPr/>
            </p:nvSpPr>
            <p:spPr>
              <a:xfrm>
                <a:off x="6633410" y="3446287"/>
                <a:ext cx="5476925" cy="3379002"/>
              </a:xfrm>
              <a:prstGeom prst="rect">
                <a:avLst/>
              </a:prstGeom>
              <a:blipFill>
                <a:blip r:embed="rId2"/>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47D4E72-0E8B-4C51-8FBD-2E33B4F957D5}"/>
              </a:ext>
            </a:extLst>
          </p:cNvPr>
          <p:cNvGrpSpPr/>
          <p:nvPr/>
        </p:nvGrpSpPr>
        <p:grpSpPr>
          <a:xfrm>
            <a:off x="17930" y="3560824"/>
            <a:ext cx="6254533" cy="2984355"/>
            <a:chOff x="17930" y="3560824"/>
            <a:chExt cx="6254533" cy="2984355"/>
          </a:xfrm>
        </p:grpSpPr>
        <p:grpSp>
          <p:nvGrpSpPr>
            <p:cNvPr id="6" name="Group 5">
              <a:extLst>
                <a:ext uri="{FF2B5EF4-FFF2-40B4-BE49-F238E27FC236}">
                  <a16:creationId xmlns:a16="http://schemas.microsoft.com/office/drawing/2014/main" id="{5885F80D-10B2-42D9-954F-D92817A8F62E}"/>
                </a:ext>
              </a:extLst>
            </p:cNvPr>
            <p:cNvGrpSpPr/>
            <p:nvPr/>
          </p:nvGrpSpPr>
          <p:grpSpPr>
            <a:xfrm>
              <a:off x="17930" y="3560824"/>
              <a:ext cx="6254533" cy="2984355"/>
              <a:chOff x="17930" y="3496656"/>
              <a:chExt cx="6254533" cy="2984355"/>
            </a:xfrm>
          </p:grpSpPr>
          <p:sp>
            <p:nvSpPr>
              <p:cNvPr id="5" name="Rectangle 4">
                <a:extLst>
                  <a:ext uri="{FF2B5EF4-FFF2-40B4-BE49-F238E27FC236}">
                    <a16:creationId xmlns:a16="http://schemas.microsoft.com/office/drawing/2014/main" id="{4498A508-4D7C-4344-844B-F8AE94B09419}"/>
                  </a:ext>
                </a:extLst>
              </p:cNvPr>
              <p:cNvSpPr/>
              <p:nvPr/>
            </p:nvSpPr>
            <p:spPr bwMode="auto">
              <a:xfrm>
                <a:off x="17930" y="3504677"/>
                <a:ext cx="6254533" cy="2976334"/>
              </a:xfrm>
              <a:prstGeom prst="rect">
                <a:avLst/>
              </a:prstGeom>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717" r="2967"/>
              <a:stretch/>
            </p:blipFill>
            <p:spPr>
              <a:xfrm>
                <a:off x="17930" y="3496656"/>
                <a:ext cx="3714535" cy="2976334"/>
              </a:xfrm>
              <a:prstGeom prst="rect">
                <a:avLst/>
              </a:prstGeom>
            </p:spPr>
          </p:pic>
          <p:pic>
            <p:nvPicPr>
              <p:cNvPr id="3" name="Picture 2">
                <a:extLst>
                  <a:ext uri="{FF2B5EF4-FFF2-40B4-BE49-F238E27FC236}">
                    <a16:creationId xmlns:a16="http://schemas.microsoft.com/office/drawing/2014/main" id="{677FC7CA-69C3-45A3-8349-C53042064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805" y="4441485"/>
                <a:ext cx="1873600" cy="1195138"/>
              </a:xfrm>
              <a:prstGeom prst="rect">
                <a:avLst/>
              </a:prstGeom>
            </p:spPr>
          </p:pic>
          <p:sp>
            <p:nvSpPr>
              <p:cNvPr id="4" name="Arrow: Right 3">
                <a:extLst>
                  <a:ext uri="{FF2B5EF4-FFF2-40B4-BE49-F238E27FC236}">
                    <a16:creationId xmlns:a16="http://schemas.microsoft.com/office/drawing/2014/main" id="{54EABE8F-4A32-46CD-B110-642C6D8D2E2C}"/>
                  </a:ext>
                </a:extLst>
              </p:cNvPr>
              <p:cNvSpPr/>
              <p:nvPr/>
            </p:nvSpPr>
            <p:spPr bwMode="auto">
              <a:xfrm>
                <a:off x="3708402" y="4794023"/>
                <a:ext cx="464345" cy="490061"/>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sp>
          <p:nvSpPr>
            <p:cNvPr id="2" name="Oval 1">
              <a:extLst>
                <a:ext uri="{FF2B5EF4-FFF2-40B4-BE49-F238E27FC236}">
                  <a16:creationId xmlns:a16="http://schemas.microsoft.com/office/drawing/2014/main" id="{A65EBF5B-93BF-4413-8F1F-95C560A15DD5}"/>
                </a:ext>
              </a:extLst>
            </p:cNvPr>
            <p:cNvSpPr/>
            <p:nvPr/>
          </p:nvSpPr>
          <p:spPr bwMode="auto">
            <a:xfrm>
              <a:off x="4999703" y="4804610"/>
              <a:ext cx="86648" cy="91855"/>
            </a:xfrm>
            <a:prstGeom prst="ellipse">
              <a:avLst/>
            </a:prstGeom>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dk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2" name="Oval 11">
              <a:extLst>
                <a:ext uri="{FF2B5EF4-FFF2-40B4-BE49-F238E27FC236}">
                  <a16:creationId xmlns:a16="http://schemas.microsoft.com/office/drawing/2014/main" id="{23C0877E-C49B-4041-9E73-9EA7819F6889}"/>
                </a:ext>
              </a:extLst>
            </p:cNvPr>
            <p:cNvSpPr/>
            <p:nvPr/>
          </p:nvSpPr>
          <p:spPr bwMode="auto">
            <a:xfrm>
              <a:off x="5388078" y="4809523"/>
              <a:ext cx="86648" cy="91855"/>
            </a:xfrm>
            <a:prstGeom prst="ellipse">
              <a:avLst/>
            </a:prstGeom>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1001">
              <a:schemeClr val="dk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spTree>
    <p:extLst>
      <p:ext uri="{BB962C8B-B14F-4D97-AF65-F5344CB8AC3E}">
        <p14:creationId xmlns:p14="http://schemas.microsoft.com/office/powerpoint/2010/main" val="72624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 calcmode="lin" valueType="num">
                                      <p:cBhvr additive="base">
                                        <p:cTn id="7"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anim calcmode="lin" valueType="num">
                                      <p:cBhvr additive="base">
                                        <p:cTn id="13"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 calcmode="lin" valueType="num">
                                      <p:cBhvr additive="base">
                                        <p:cTn id="25"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anim calcmode="lin" valueType="num">
                                      <p:cBhvr additive="base">
                                        <p:cTn id="31"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3" end="3"/>
                                            </p:txEl>
                                          </p:spTgt>
                                        </p:tgtEl>
                                        <p:attrNameLst>
                                          <p:attrName>style.visibility</p:attrName>
                                        </p:attrNameLst>
                                      </p:cBhvr>
                                      <p:to>
                                        <p:strVal val="visible"/>
                                      </p:to>
                                    </p:set>
                                    <p:anim calcmode="lin" valueType="num">
                                      <p:cBhvr additive="base">
                                        <p:cTn id="37"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310" y="-51438"/>
            <a:ext cx="7615817" cy="533400"/>
          </a:xfrm>
        </p:spPr>
        <p:txBody>
          <a:bodyPr>
            <a:noAutofit/>
          </a:bodyPr>
          <a:lstStyle/>
          <a:p>
            <a:pPr algn="ctr"/>
            <a:r>
              <a:rPr lang="en-US" sz="4000" dirty="0"/>
              <a:t>Center-Tapped Transformer</a:t>
            </a:r>
          </a:p>
        </p:txBody>
      </p:sp>
      <p:sp>
        <p:nvSpPr>
          <p:cNvPr id="5" name="Rectangle 4"/>
          <p:cNvSpPr/>
          <p:nvPr/>
        </p:nvSpPr>
        <p:spPr>
          <a:xfrm>
            <a:off x="368968" y="616271"/>
            <a:ext cx="11353101" cy="60814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fontAlgn="base">
              <a:spcBef>
                <a:spcPct val="0"/>
              </a:spcBef>
              <a:spcAft>
                <a:spcPts val="120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endParaRPr>
          </a:p>
          <a:p>
            <a:pPr marL="171450" indent="-171450" fontAlgn="base">
              <a:spcBef>
                <a:spcPct val="0"/>
              </a:spcBef>
              <a:spcAft>
                <a:spcPts val="120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Center-tapped transformer has 3 output terminals, with the middle terminal often connected to ground.</a:t>
            </a:r>
          </a:p>
          <a:p>
            <a:pPr marL="171450" indent="-171450" fontAlgn="base">
              <a:spcBef>
                <a:spcPct val="0"/>
              </a:spcBef>
              <a:spcAft>
                <a:spcPts val="240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Connecting the middle terminal to ground results in V</a:t>
            </a:r>
            <a:r>
              <a:rPr lang="en-US" sz="2000"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s1</a:t>
            </a:r>
            <a:r>
              <a:rPr lang="en-US" sz="2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 -V</a:t>
            </a:r>
            <a:r>
              <a:rPr lang="en-US" sz="2000"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s2</a:t>
            </a:r>
            <a:r>
              <a:rPr lang="en-US" sz="2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i.e. equal magnitude opposite polarity output voltages. </a:t>
            </a:r>
          </a:p>
          <a:p>
            <a:pPr fontAlgn="base">
              <a:lnSpc>
                <a:spcPct val="107000"/>
              </a:lnSpc>
              <a:spcBef>
                <a:spcPct val="0"/>
              </a:spcBef>
              <a:spcAft>
                <a:spcPts val="800"/>
              </a:spcAft>
            </a:pPr>
            <a:endParaRPr lang="en-US" dirty="0">
              <a:solidFill>
                <a:srgbClr val="000000"/>
              </a:solidFill>
              <a:latin typeface="Cambria" panose="02040503050406030204"/>
            </a:endParaRPr>
          </a:p>
          <a:p>
            <a:pPr fontAlgn="base">
              <a:lnSpc>
                <a:spcPct val="107000"/>
              </a:lnSpc>
              <a:spcBef>
                <a:spcPct val="0"/>
              </a:spcBef>
              <a:spcAft>
                <a:spcPts val="800"/>
              </a:spcAft>
            </a:pPr>
            <a:endParaRPr lang="en-US" dirty="0">
              <a:solidFill>
                <a:srgbClr val="000000"/>
              </a:solidFill>
              <a:latin typeface="Cambria" panose="02040503050406030204"/>
            </a:endParaRPr>
          </a:p>
          <a:p>
            <a:pPr fontAlgn="base">
              <a:lnSpc>
                <a:spcPct val="107000"/>
              </a:lnSpc>
              <a:spcBef>
                <a:spcPct val="0"/>
              </a:spcBef>
              <a:spcAft>
                <a:spcPts val="800"/>
              </a:spcAft>
            </a:pPr>
            <a:endParaRPr lang="en-US" dirty="0">
              <a:solidFill>
                <a:srgbClr val="000000"/>
              </a:solidFill>
              <a:latin typeface="Cambria" panose="02040503050406030204"/>
            </a:endParaRPr>
          </a:p>
          <a:p>
            <a:pPr fontAlgn="base">
              <a:lnSpc>
                <a:spcPct val="107000"/>
              </a:lnSpc>
              <a:spcBef>
                <a:spcPct val="0"/>
              </a:spcBef>
              <a:spcAft>
                <a:spcPts val="800"/>
              </a:spcAft>
            </a:pPr>
            <a:endParaRPr lang="en-US" dirty="0">
              <a:solidFill>
                <a:srgbClr val="000000"/>
              </a:solidFill>
              <a:latin typeface="Cambria" panose="02040503050406030204"/>
            </a:endParaRPr>
          </a:p>
          <a:p>
            <a:pPr fontAlgn="base">
              <a:lnSpc>
                <a:spcPct val="107000"/>
              </a:lnSpc>
              <a:spcBef>
                <a:spcPct val="0"/>
              </a:spcBef>
              <a:spcAft>
                <a:spcPts val="800"/>
              </a:spcAft>
            </a:pPr>
            <a:endParaRPr lang="en-US" dirty="0">
              <a:solidFill>
                <a:srgbClr val="000000"/>
              </a:solidFill>
              <a:latin typeface="Cambria" panose="02040503050406030204"/>
            </a:endParaRPr>
          </a:p>
          <a:p>
            <a:pPr fontAlgn="base">
              <a:lnSpc>
                <a:spcPct val="107000"/>
              </a:lnSpc>
              <a:spcBef>
                <a:spcPct val="0"/>
              </a:spcBef>
              <a:spcAft>
                <a:spcPts val="800"/>
              </a:spcAft>
            </a:pPr>
            <a:endParaRPr lang="en-US" dirty="0">
              <a:solidFill>
                <a:srgbClr val="000000"/>
              </a:solidFill>
              <a:latin typeface="Cambria" panose="02040503050406030204"/>
            </a:endParaRPr>
          </a:p>
          <a:p>
            <a:pPr fontAlgn="base">
              <a:lnSpc>
                <a:spcPct val="107000"/>
              </a:lnSpc>
              <a:spcBef>
                <a:spcPct val="0"/>
              </a:spcBef>
              <a:spcAft>
                <a:spcPts val="800"/>
              </a:spcAft>
            </a:pPr>
            <a:endParaRPr lang="en-US" dirty="0">
              <a:solidFill>
                <a:srgbClr val="000000"/>
              </a:solidFill>
              <a:latin typeface="Cambria" panose="02040503050406030204"/>
            </a:endParaRPr>
          </a:p>
          <a:p>
            <a:pPr fontAlgn="base">
              <a:lnSpc>
                <a:spcPct val="107000"/>
              </a:lnSpc>
              <a:spcBef>
                <a:spcPct val="0"/>
              </a:spcBef>
              <a:spcAft>
                <a:spcPts val="800"/>
              </a:spcAft>
            </a:pPr>
            <a:endParaRPr lang="en-US" dirty="0">
              <a:solidFill>
                <a:srgbClr val="000000"/>
              </a:solidFill>
              <a:latin typeface="Cambria" panose="02040503050406030204"/>
            </a:endParaRPr>
          </a:p>
          <a:p>
            <a:pPr fontAlgn="base">
              <a:lnSpc>
                <a:spcPct val="107000"/>
              </a:lnSpc>
              <a:spcBef>
                <a:spcPct val="0"/>
              </a:spcBef>
              <a:spcAft>
                <a:spcPts val="800"/>
              </a:spcAft>
            </a:pPr>
            <a:endParaRPr lang="en-US" dirty="0">
              <a:solidFill>
                <a:srgbClr val="000000"/>
              </a:solidFill>
              <a:latin typeface="Cambria" panose="02040503050406030204"/>
            </a:endParaRPr>
          </a:p>
          <a:p>
            <a:pPr fontAlgn="base">
              <a:lnSpc>
                <a:spcPct val="107000"/>
              </a:lnSpc>
              <a:spcBef>
                <a:spcPct val="0"/>
              </a:spcBef>
              <a:spcAft>
                <a:spcPts val="800"/>
              </a:spcAft>
            </a:pPr>
            <a:endParaRPr lang="en-US" dirty="0">
              <a:solidFill>
                <a:srgbClr val="000000"/>
              </a:solidFill>
              <a:latin typeface="Cambria" panose="02040503050406030204"/>
            </a:endParaRPr>
          </a:p>
        </p:txBody>
      </p:sp>
      <p:sp>
        <p:nvSpPr>
          <p:cNvPr id="7" name="Arrow: Right 6">
            <a:extLst>
              <a:ext uri="{FF2B5EF4-FFF2-40B4-BE49-F238E27FC236}">
                <a16:creationId xmlns:a16="http://schemas.microsoft.com/office/drawing/2014/main" id="{C352BF13-4F7C-4DEA-B192-5AEB1C8A8572}"/>
              </a:ext>
            </a:extLst>
          </p:cNvPr>
          <p:cNvSpPr/>
          <p:nvPr/>
        </p:nvSpPr>
        <p:spPr bwMode="auto">
          <a:xfrm>
            <a:off x="5559544" y="4090455"/>
            <a:ext cx="1453165" cy="97856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8" name="Picture 7">
            <a:extLst>
              <a:ext uri="{FF2B5EF4-FFF2-40B4-BE49-F238E27FC236}">
                <a16:creationId xmlns:a16="http://schemas.microsoft.com/office/drawing/2014/main" id="{F9EC1232-3499-4ED9-BAB2-63958426D44E}"/>
              </a:ext>
            </a:extLst>
          </p:cNvPr>
          <p:cNvPicPr>
            <a:picLocks noChangeAspect="1"/>
          </p:cNvPicPr>
          <p:nvPr/>
        </p:nvPicPr>
        <p:blipFill>
          <a:blip r:embed="rId3"/>
          <a:stretch>
            <a:fillRect/>
          </a:stretch>
        </p:blipFill>
        <p:spPr>
          <a:xfrm>
            <a:off x="1196579" y="2907623"/>
            <a:ext cx="3753374" cy="3534268"/>
          </a:xfrm>
          <a:prstGeom prst="rect">
            <a:avLst/>
          </a:prstGeom>
        </p:spPr>
      </p:pic>
      <p:pic>
        <p:nvPicPr>
          <p:cNvPr id="10" name="Picture 9">
            <a:extLst>
              <a:ext uri="{FF2B5EF4-FFF2-40B4-BE49-F238E27FC236}">
                <a16:creationId xmlns:a16="http://schemas.microsoft.com/office/drawing/2014/main" id="{0AFF5AD6-CB7B-44F5-98AB-AD0F3A52D196}"/>
              </a:ext>
            </a:extLst>
          </p:cNvPr>
          <p:cNvPicPr>
            <a:picLocks noChangeAspect="1"/>
          </p:cNvPicPr>
          <p:nvPr/>
        </p:nvPicPr>
        <p:blipFill>
          <a:blip r:embed="rId4"/>
          <a:stretch>
            <a:fillRect/>
          </a:stretch>
        </p:blipFill>
        <p:spPr>
          <a:xfrm>
            <a:off x="7624029" y="3078421"/>
            <a:ext cx="3172268" cy="3448531"/>
          </a:xfrm>
          <a:prstGeom prst="rect">
            <a:avLst/>
          </a:prstGeom>
        </p:spPr>
      </p:pic>
    </p:spTree>
    <p:extLst>
      <p:ext uri="{BB962C8B-B14F-4D97-AF65-F5344CB8AC3E}">
        <p14:creationId xmlns:p14="http://schemas.microsoft.com/office/powerpoint/2010/main" val="129857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166" y="0"/>
            <a:ext cx="2553318" cy="697832"/>
          </a:xfrm>
        </p:spPr>
        <p:txBody>
          <a:bodyPr>
            <a:noAutofit/>
          </a:bodyPr>
          <a:lstStyle/>
          <a:p>
            <a:r>
              <a:rPr lang="en-US" sz="4000" dirty="0">
                <a:latin typeface="+mn-lt"/>
              </a:rPr>
              <a:t>Capacitors </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xmlns:a14="http://schemas.microsoft.com/office/drawing/2010/main">
        <mc:Choice Requires="a14">
          <p:sp>
            <p:nvSpPr>
              <p:cNvPr id="5" name="Rectangle 4"/>
              <p:cNvSpPr/>
              <p:nvPr/>
            </p:nvSpPr>
            <p:spPr>
              <a:xfrm>
                <a:off x="612396" y="779081"/>
                <a:ext cx="11216081" cy="583140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7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Capacitor current: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C</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a:t>
                </a:r>
              </a:p>
              <a:p>
                <a:pPr marL="285750" marR="0" lvl="0" indent="-285750" algn="l" defTabSz="914400" rtl="0" eaLnBrk="1" fontAlgn="base" latinLnBrk="0" hangingPunct="1">
                  <a:lnSpc>
                    <a:spcPct val="107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Capacitor current proportional to voltage changes.</a:t>
                </a:r>
              </a:p>
              <a:p>
                <a:pPr marL="285750" marR="0" lvl="0" indent="-285750" algn="l" defTabSz="914400" rtl="0" eaLnBrk="1" fontAlgn="base" latinLnBrk="0" hangingPunct="1">
                  <a:lnSpc>
                    <a:spcPct val="107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No voltage change, no current flow, i.e. capacitors block constant dc voltages.</a:t>
                </a:r>
              </a:p>
              <a:p>
                <a:pPr marL="457200" marR="0" lvl="1" indent="0" algn="l" defTabSz="914400" rtl="0" eaLnBrk="1" fontAlgn="base" latinLnBrk="0" hangingPunct="1">
                  <a:lnSpc>
                    <a:spcPct val="107000"/>
                  </a:lnSpc>
                  <a:spcBef>
                    <a:spcPts val="0"/>
                  </a:spcBef>
                  <a:spcAft>
                    <a:spcPts val="120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Capacitor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den>
                      </m:f>
                      <m:nary>
                        <m:nary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ub>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τ</m:t>
                              </m:r>
                            </m:e>
                          </m:d>
                        </m:e>
                      </m:nary>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τ</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can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change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abruptly</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finite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current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base"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base"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base"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base"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base"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base"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base"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7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Capacitors oppose a change in voltage, i.e. capacitors provide voltage inertia.</a:t>
                </a:r>
              </a:p>
            </p:txBody>
          </p:sp>
        </mc:Choice>
        <mc:Fallback xmlns="">
          <p:sp>
            <p:nvSpPr>
              <p:cNvPr id="5" name="Rectangle 4"/>
              <p:cNvSpPr>
                <a:spLocks noRot="1" noChangeAspect="1" noMove="1" noResize="1" noEditPoints="1" noAdjustHandles="1" noChangeArrowheads="1" noChangeShapeType="1" noTextEdit="1"/>
              </p:cNvSpPr>
              <p:nvPr/>
            </p:nvSpPr>
            <p:spPr>
              <a:xfrm>
                <a:off x="612396" y="779081"/>
                <a:ext cx="11216081" cy="5831405"/>
              </a:xfrm>
              <a:prstGeom prst="rect">
                <a:avLst/>
              </a:prstGeom>
              <a:blipFill>
                <a:blip r:embed="rId2"/>
                <a:stretch>
                  <a:fillRect l="-216" b="-207"/>
                </a:stretch>
              </a:blipFill>
            </p:spPr>
            <p:txBody>
              <a:bodyPr/>
              <a:lstStyle/>
              <a:p>
                <a:r>
                  <a:rPr lang="en-US">
                    <a:noFill/>
                  </a:rPr>
                  <a:t> </a:t>
                </a:r>
              </a:p>
            </p:txBody>
          </p:sp>
        </mc:Fallback>
      </mc:AlternateContent>
      <p:pic>
        <p:nvPicPr>
          <p:cNvPr id="7" name="Picture 6" descr="A picture containing object, clock&#10;&#10;Description automatically generated">
            <a:extLst>
              <a:ext uri="{FF2B5EF4-FFF2-40B4-BE49-F238E27FC236}">
                <a16:creationId xmlns:a16="http://schemas.microsoft.com/office/drawing/2014/main" id="{C114F48B-9AF6-44C8-8249-85579E9FF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146" y="3310265"/>
            <a:ext cx="5358848" cy="2761727"/>
          </a:xfrm>
          <a:prstGeom prst="rect">
            <a:avLst/>
          </a:prstGeom>
        </p:spPr>
      </p:pic>
    </p:spTree>
    <p:extLst>
      <p:ext uri="{BB962C8B-B14F-4D97-AF65-F5344CB8AC3E}">
        <p14:creationId xmlns:p14="http://schemas.microsoft.com/office/powerpoint/2010/main" val="917322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5419" y="0"/>
            <a:ext cx="2416960" cy="649705"/>
          </a:xfrm>
        </p:spPr>
        <p:txBody>
          <a:bodyPr>
            <a:noAutofit/>
          </a:bodyPr>
          <a:lstStyle/>
          <a:p>
            <a:r>
              <a:rPr lang="en-US" sz="4000" dirty="0">
                <a:latin typeface="+mn-lt"/>
              </a:rPr>
              <a:t>Inductors</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xmlns:a14="http://schemas.microsoft.com/office/drawing/2010/main">
        <mc:Choice Requires="a14">
          <p:sp>
            <p:nvSpPr>
              <p:cNvPr id="5" name="Rectangle 4"/>
              <p:cNvSpPr/>
              <p:nvPr/>
            </p:nvSpPr>
            <p:spPr>
              <a:xfrm>
                <a:off x="588333" y="706892"/>
                <a:ext cx="11216081" cy="590834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7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Inductor voltage:    </a:t>
                </a:r>
                <a14:m>
                  <m:oMath xmlns:m="http://schemas.openxmlformats.org/officeDocument/2006/math">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sSubPr>
                      <m:e>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itchFamily="34" charset="-128"/>
                            <a:cs typeface="+mn-cs"/>
                          </a:rPr>
                          <m:t>V</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t</m:t>
                        </m:r>
                      </m:e>
                    </m:d>
                    <m: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m:t>
                    </m:r>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ＭＳ Ｐゴシック" pitchFamily="34" charset="-128"/>
                        <a:cs typeface="+mn-cs"/>
                      </a:rPr>
                      <m:t>L</m:t>
                    </m:r>
                    <m:f>
                      <m:f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m:t>
                            </m:r>
                            <m:r>
                              <m:rPr>
                                <m:sty m:val="p"/>
                              </m:rPr>
                              <a:rPr kumimoji="0" lang="en-US" alt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d>
                          <m:dPr>
                            <m:ctrlPr>
                              <a:rPr kumimoji="0" lang="en-US" alt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num>
                      <m:den>
                        <m:r>
                          <m:rPr>
                            <m:sty m:val="p"/>
                          </m:rPr>
                          <a:rPr kumimoji="0" lang="en-US" alt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oMath>
                </a14:m>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a:t>
                </a:r>
              </a:p>
              <a:p>
                <a:pPr marL="285750" marR="0" lvl="0" indent="-285750" algn="l" defTabSz="914400" rtl="0" eaLnBrk="1" fontAlgn="base" latinLnBrk="0" hangingPunct="1">
                  <a:lnSpc>
                    <a:spcPct val="107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Inductor voltage proportional to current changes.</a:t>
                </a:r>
              </a:p>
              <a:p>
                <a:pPr marL="285750" marR="0" lvl="0" indent="-285750" algn="l" defTabSz="914400" rtl="0" eaLnBrk="1" fontAlgn="base" latinLnBrk="0" hangingPunct="1">
                  <a:lnSpc>
                    <a:spcPct val="107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No current change, no induced voltage, i.e. inductors act as short circuit to constant dc.</a:t>
                </a:r>
              </a:p>
              <a:p>
                <a:pPr marL="457200" marR="0" lvl="1" indent="0" algn="l" defTabSz="914400" rtl="0" eaLnBrk="1" fontAlgn="auto" latinLnBrk="0" hangingPunct="1">
                  <a:lnSpc>
                    <a:spcPct val="107000"/>
                  </a:lnSpc>
                  <a:spcBef>
                    <a:spcPts val="0"/>
                  </a:spcBef>
                  <a:spcAft>
                    <a:spcPts val="120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Inductor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current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den>
                      </m:f>
                      <m:nary>
                        <m:nary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naryPr>
                        <m:sub>
                          <m:r>
                            <m:rPr>
                              <m:brk m:alnAt="23"/>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ub>
                        <m: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L</m:t>
                              </m:r>
                            </m:sub>
                          </m:sSub>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τ</m:t>
                              </m:r>
                            </m:e>
                          </m:d>
                        </m:e>
                      </m:nary>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m:t>
                      </m:r>
                      <m:r>
                        <m:rPr>
                          <m:sty m:val="p"/>
                        </m:rPr>
                        <a:rPr kumimoji="0" lang="el-GR"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τ</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e>
                        <m: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0</m:t>
                          </m:r>
                        </m:sub>
                      </m:sSub>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I</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can</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up>
                      </m:sSup>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change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abruptly</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finite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voltages</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457200" marR="0" lvl="1" indent="0" algn="l" defTabSz="914400" rtl="0" eaLnBrk="1" fontAlgn="auto"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auto"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auto"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auto"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auto"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auto"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457200" marR="0" lvl="1" indent="0" algn="l" defTabSz="914400" rtl="0" eaLnBrk="1" fontAlgn="auto" latinLnBrk="0" hangingPunct="1">
                  <a:lnSpc>
                    <a:spcPct val="107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7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Inductors oppose a change in current, i.e. inductors provide current inertia.</a:t>
                </a:r>
              </a:p>
            </p:txBody>
          </p:sp>
        </mc:Choice>
        <mc:Fallback xmlns="">
          <p:sp>
            <p:nvSpPr>
              <p:cNvPr id="5" name="Rectangle 4"/>
              <p:cNvSpPr>
                <a:spLocks noRot="1" noChangeAspect="1" noMove="1" noResize="1" noEditPoints="1" noAdjustHandles="1" noChangeArrowheads="1" noChangeShapeType="1" noTextEdit="1"/>
              </p:cNvSpPr>
              <p:nvPr/>
            </p:nvSpPr>
            <p:spPr>
              <a:xfrm>
                <a:off x="588333" y="706892"/>
                <a:ext cx="11216081" cy="5908349"/>
              </a:xfrm>
              <a:prstGeom prst="rect">
                <a:avLst/>
              </a:prstGeom>
              <a:blipFill>
                <a:blip r:embed="rId2"/>
                <a:stretch>
                  <a:fillRect l="-271" b="-102"/>
                </a:stretch>
              </a:blipFill>
            </p:spPr>
            <p:txBody>
              <a:bodyPr/>
              <a:lstStyle/>
              <a:p>
                <a:r>
                  <a:rPr lang="en-US">
                    <a:noFill/>
                  </a:rPr>
                  <a:t> </a:t>
                </a:r>
              </a:p>
            </p:txBody>
          </p:sp>
        </mc:Fallback>
      </mc:AlternateContent>
      <p:pic>
        <p:nvPicPr>
          <p:cNvPr id="7" name="Picture 6" descr="A picture containing object, room&#10;&#10;Description automatically generated">
            <a:extLst>
              <a:ext uri="{FF2B5EF4-FFF2-40B4-BE49-F238E27FC236}">
                <a16:creationId xmlns:a16="http://schemas.microsoft.com/office/drawing/2014/main" id="{C0EC8B3D-596C-44CB-AD4C-FD55B509F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7947" y="3298002"/>
            <a:ext cx="4889416" cy="2737341"/>
          </a:xfrm>
          <a:prstGeom prst="rect">
            <a:avLst/>
          </a:prstGeom>
        </p:spPr>
      </p:pic>
    </p:spTree>
    <p:extLst>
      <p:ext uri="{BB962C8B-B14F-4D97-AF65-F5344CB8AC3E}">
        <p14:creationId xmlns:p14="http://schemas.microsoft.com/office/powerpoint/2010/main" val="2459506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9297" y="2951551"/>
            <a:ext cx="2568122" cy="770703"/>
          </a:xfrm>
        </p:spPr>
        <p:txBody>
          <a:bodyPr/>
          <a:lstStyle/>
          <a:p>
            <a:r>
              <a:rPr lang="en-US" sz="6000" dirty="0"/>
              <a:t>The End</a:t>
            </a:r>
          </a:p>
        </p:txBody>
      </p:sp>
    </p:spTree>
    <p:extLst>
      <p:ext uri="{BB962C8B-B14F-4D97-AF65-F5344CB8AC3E}">
        <p14:creationId xmlns:p14="http://schemas.microsoft.com/office/powerpoint/2010/main" val="17574377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9297" y="2951551"/>
            <a:ext cx="2568122" cy="770703"/>
          </a:xfrm>
        </p:spPr>
        <p:txBody>
          <a:bodyPr/>
          <a:lstStyle/>
          <a:p>
            <a:r>
              <a:rPr lang="en-US" sz="6000" dirty="0"/>
              <a:t>Extra</a:t>
            </a:r>
          </a:p>
        </p:txBody>
      </p:sp>
    </p:spTree>
    <p:extLst>
      <p:ext uri="{BB962C8B-B14F-4D97-AF65-F5344CB8AC3E}">
        <p14:creationId xmlns:p14="http://schemas.microsoft.com/office/powerpoint/2010/main" val="17703152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1836616" y="-109415"/>
            <a:ext cx="8698523" cy="646331"/>
          </a:xfrm>
          <a:prstGeom prst="rect">
            <a:avLst/>
          </a:prstGeom>
          <a:noFill/>
          <a:ln>
            <a:no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pPr>
            <a:r>
              <a:rPr lang="en-US" altLang="en-US" sz="3600" dirty="0">
                <a:gradFill>
                  <a:gsLst>
                    <a:gs pos="14000">
                      <a:srgbClr val="FF9929"/>
                    </a:gs>
                    <a:gs pos="64000">
                      <a:srgbClr val="FFFF99"/>
                    </a:gs>
                    <a:gs pos="100000">
                      <a:srgbClr val="FFFF99"/>
                    </a:gs>
                  </a:gsLst>
                  <a:lin ang="16200000" scaled="1"/>
                </a:gradFill>
                <a:latin typeface="Cambria" panose="02040503050406030204"/>
                <a:cs typeface="Arial" panose="020B0604020202020204" pitchFamily="34" charset="0"/>
              </a:rPr>
              <a:t>Conventional versus Electron Current Flow</a:t>
            </a:r>
          </a:p>
        </p:txBody>
      </p:sp>
      <p:sp>
        <p:nvSpPr>
          <p:cNvPr id="4" name="Rectangle 3"/>
          <p:cNvSpPr/>
          <p:nvPr/>
        </p:nvSpPr>
        <p:spPr>
          <a:xfrm>
            <a:off x="425939" y="751344"/>
            <a:ext cx="11340122" cy="5632311"/>
          </a:xfrm>
          <a:prstGeom prst="rect">
            <a:avLst/>
          </a:prstGeom>
          <a:solidFill>
            <a:srgbClr val="FFFFFF"/>
          </a:solidFill>
          <a:ln w="38100" cmpd="thickThin">
            <a:solidFill>
              <a:schemeClr val="accent1"/>
            </a:solidFill>
          </a:ln>
        </p:spPr>
        <p:txBody>
          <a:bodyPr wrap="square">
            <a:spAutoFit/>
          </a:bodyPr>
          <a:lstStyle/>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In 1750 Benjamin Franklin’s came up with his Fluid Theory of electricity in which positively charged objects were thought to have an excess of electrical fluid whereas negatively charged objects have a deficit. As a result, electrical current was assumed to be a charge transfer from positive (excess) to negative (deficit), resulting in an adopted convention of positive charge transfer from positive to negative, named conventional current flow. </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b="1" dirty="0">
                <a:solidFill>
                  <a:schemeClr val="bg1"/>
                </a:solidFill>
                <a:latin typeface="Cambria Math" panose="02040503050406030204" pitchFamily="18" charset="0"/>
                <a:ea typeface="Cambria Math" panose="02040503050406030204" pitchFamily="18" charset="0"/>
              </a:rPr>
              <a:t>Conventional current flow correctly explains charge transfer associated with positive charges including protons (ionized hydrogen atoms), holes in semiconductors (the absence of valence band electrons), along with other positive ions in gasses and solutions</a:t>
            </a:r>
            <a:r>
              <a:rPr lang="en-US" dirty="0">
                <a:solidFill>
                  <a:schemeClr val="bg1"/>
                </a:solidFill>
                <a:latin typeface="Cambria Math" panose="02040503050406030204" pitchFamily="18" charset="0"/>
                <a:ea typeface="Cambria Math" panose="02040503050406030204" pitchFamily="18" charset="0"/>
              </a:rPr>
              <a:t>.</a:t>
            </a:r>
          </a:p>
          <a:p>
            <a:pPr marL="342900" indent="-342900">
              <a:buFont typeface="Arial" panose="020B0604020202020204" pitchFamily="34" charset="0"/>
              <a:buChar char="•"/>
            </a:pPr>
            <a:endParaRPr lang="en-US"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However, current flow in a metal wire is due to electrons, which by definition have a negative charge. So when current flows in a metal wire, it is actually electrons moving from a negative to positive voltage, referred to as </a:t>
            </a:r>
            <a:r>
              <a:rPr lang="en-US" b="1" dirty="0">
                <a:solidFill>
                  <a:schemeClr val="bg1"/>
                </a:solidFill>
                <a:latin typeface="Cambria Math" panose="02040503050406030204" pitchFamily="18" charset="0"/>
                <a:ea typeface="Cambria Math" panose="02040503050406030204" pitchFamily="18" charset="0"/>
              </a:rPr>
              <a:t>electron current flow</a:t>
            </a:r>
            <a:r>
              <a:rPr lang="en-US" dirty="0">
                <a:solidFill>
                  <a:schemeClr val="bg1"/>
                </a:solidFill>
                <a:latin typeface="Cambria Math" panose="02040503050406030204" pitchFamily="18" charset="0"/>
                <a:ea typeface="Cambria Math" panose="02040503050406030204" pitchFamily="18" charset="0"/>
              </a:rPr>
              <a:t>, which correctly describes the charge transfer process </a:t>
            </a:r>
            <a:r>
              <a:rPr lang="en-US" dirty="0">
                <a:solidFill>
                  <a:srgbClr val="000000"/>
                </a:solidFill>
                <a:latin typeface="Cambria Math" panose="02040503050406030204" pitchFamily="18" charset="0"/>
                <a:ea typeface="Cambria Math" panose="02040503050406030204" pitchFamily="18" charset="0"/>
              </a:rPr>
              <a:t>in metals and electronic devices like resistors.</a:t>
            </a:r>
            <a:endParaRPr lang="en-US"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Today, </a:t>
            </a:r>
            <a:r>
              <a:rPr lang="en-US" b="1" dirty="0">
                <a:solidFill>
                  <a:schemeClr val="bg1"/>
                </a:solidFill>
                <a:latin typeface="Cambria Math" panose="02040503050406030204" pitchFamily="18" charset="0"/>
                <a:ea typeface="Cambria Math" panose="02040503050406030204" pitchFamily="18" charset="0"/>
              </a:rPr>
              <a:t>conventional current flow </a:t>
            </a:r>
            <a:r>
              <a:rPr lang="en-US" dirty="0">
                <a:solidFill>
                  <a:schemeClr val="bg1"/>
                </a:solidFill>
                <a:latin typeface="Cambria Math" panose="02040503050406030204" pitchFamily="18" charset="0"/>
                <a:ea typeface="Cambria Math" panose="02040503050406030204" pitchFamily="18" charset="0"/>
              </a:rPr>
              <a:t>(assumed positive charge transfer from + to -) is traditionally used when analyzing circuits, whereas </a:t>
            </a:r>
            <a:r>
              <a:rPr lang="en-US" b="1" dirty="0">
                <a:solidFill>
                  <a:schemeClr val="bg1"/>
                </a:solidFill>
                <a:latin typeface="Cambria Math" panose="02040503050406030204" pitchFamily="18" charset="0"/>
                <a:ea typeface="Cambria Math" panose="02040503050406030204" pitchFamily="18" charset="0"/>
              </a:rPr>
              <a:t>electron current flow </a:t>
            </a:r>
            <a:r>
              <a:rPr lang="en-US" dirty="0">
                <a:solidFill>
                  <a:schemeClr val="bg1"/>
                </a:solidFill>
                <a:latin typeface="Cambria Math" panose="02040503050406030204" pitchFamily="18" charset="0"/>
                <a:ea typeface="Cambria Math" panose="02040503050406030204" pitchFamily="18" charset="0"/>
              </a:rPr>
              <a:t>(electrons moving from – to +) is used when describing the actual charge transfer process is many electrical components including wires, resistors and transistors. For circuit analysis, it actually doesn’t matter if charge transfer occurs by means of </a:t>
            </a:r>
            <a:r>
              <a:rPr lang="en-US" b="1" dirty="0">
                <a:solidFill>
                  <a:schemeClr val="bg1"/>
                </a:solidFill>
                <a:latin typeface="Cambria Math" panose="02040503050406030204" pitchFamily="18" charset="0"/>
                <a:ea typeface="Cambria Math" panose="02040503050406030204" pitchFamily="18" charset="0"/>
              </a:rPr>
              <a:t>conventional current flow</a:t>
            </a:r>
            <a:r>
              <a:rPr lang="en-US" dirty="0">
                <a:solidFill>
                  <a:schemeClr val="bg1"/>
                </a:solidFill>
                <a:latin typeface="Cambria Math" panose="02040503050406030204" pitchFamily="18" charset="0"/>
                <a:ea typeface="Cambria Math" panose="02040503050406030204" pitchFamily="18" charset="0"/>
              </a:rPr>
              <a:t> or </a:t>
            </a:r>
            <a:r>
              <a:rPr lang="en-US" b="1" dirty="0">
                <a:solidFill>
                  <a:schemeClr val="bg1"/>
                </a:solidFill>
                <a:latin typeface="Cambria Math" panose="02040503050406030204" pitchFamily="18" charset="0"/>
                <a:ea typeface="Cambria Math" panose="02040503050406030204" pitchFamily="18" charset="0"/>
              </a:rPr>
              <a:t>electron current flow</a:t>
            </a:r>
            <a:r>
              <a:rPr lang="en-US" dirty="0">
                <a:solidFill>
                  <a:schemeClr val="bg1"/>
                </a:solidFill>
                <a:latin typeface="Cambria Math" panose="02040503050406030204" pitchFamily="18" charset="0"/>
                <a:ea typeface="Cambria Math" panose="02040503050406030204" pitchFamily="18" charset="0"/>
              </a:rPr>
              <a:t>, the resulting voltages and </a:t>
            </a:r>
            <a:r>
              <a:rPr lang="en-US">
                <a:solidFill>
                  <a:schemeClr val="bg1"/>
                </a:solidFill>
                <a:latin typeface="Cambria Math" panose="02040503050406030204" pitchFamily="18" charset="0"/>
                <a:ea typeface="Cambria Math" panose="02040503050406030204" pitchFamily="18" charset="0"/>
              </a:rPr>
              <a:t>power dissipation are </a:t>
            </a:r>
            <a:r>
              <a:rPr lang="en-US" dirty="0">
                <a:solidFill>
                  <a:schemeClr val="bg1"/>
                </a:solidFill>
                <a:latin typeface="Cambria Math" panose="02040503050406030204" pitchFamily="18" charset="0"/>
                <a:ea typeface="Cambria Math" panose="02040503050406030204" pitchFamily="18" charset="0"/>
              </a:rPr>
              <a:t>the same. Consequently, </a:t>
            </a:r>
            <a:r>
              <a:rPr lang="en-US" b="1" dirty="0">
                <a:solidFill>
                  <a:schemeClr val="bg1"/>
                </a:solidFill>
                <a:latin typeface="Cambria Math" panose="02040503050406030204" pitchFamily="18" charset="0"/>
                <a:ea typeface="Cambria Math" panose="02040503050406030204" pitchFamily="18" charset="0"/>
              </a:rPr>
              <a:t>conventional current flow </a:t>
            </a:r>
            <a:r>
              <a:rPr lang="en-US" dirty="0">
                <a:solidFill>
                  <a:schemeClr val="bg1"/>
                </a:solidFill>
                <a:latin typeface="Cambria Math" panose="02040503050406030204" pitchFamily="18" charset="0"/>
                <a:ea typeface="Cambria Math" panose="02040503050406030204" pitchFamily="18" charset="0"/>
              </a:rPr>
              <a:t>lives on and we in electronics learn to deal with it.</a:t>
            </a:r>
          </a:p>
        </p:txBody>
      </p:sp>
    </p:spTree>
    <p:extLst>
      <p:ext uri="{BB962C8B-B14F-4D97-AF65-F5344CB8AC3E}">
        <p14:creationId xmlns:p14="http://schemas.microsoft.com/office/powerpoint/2010/main" val="315573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 calcmode="lin" valueType="num">
                                      <p:cBhvr additive="base">
                                        <p:cTn id="1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937161" y="9237"/>
            <a:ext cx="5703365" cy="422433"/>
          </a:xfrm>
        </p:spPr>
        <p:txBody>
          <a:bodyPr/>
          <a:lstStyle/>
          <a:p>
            <a:r>
              <a:rPr lang="en-US" sz="4000" dirty="0" err="1"/>
              <a:t>iClicker</a:t>
            </a:r>
            <a:r>
              <a:rPr lang="en-US" sz="4000" dirty="0"/>
              <a:t> for In-Class Quizzes</a:t>
            </a:r>
          </a:p>
        </p:txBody>
      </p:sp>
      <p:sp>
        <p:nvSpPr>
          <p:cNvPr id="6" name="Rectangle 5"/>
          <p:cNvSpPr/>
          <p:nvPr/>
        </p:nvSpPr>
        <p:spPr>
          <a:xfrm>
            <a:off x="258618" y="753315"/>
            <a:ext cx="11674763" cy="470898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base" latinLnBrk="0" hangingPunct="1">
              <a:lnSpc>
                <a:spcPct val="100000"/>
              </a:lnSpc>
              <a:spcBef>
                <a:spcPct val="0"/>
              </a:spcBef>
              <a:spcAft>
                <a:spcPts val="120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We will be using the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iClicker</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Student Mobile app for phones or laptops for in-class quizzes.</a:t>
            </a:r>
          </a:p>
          <a:p>
            <a:pPr marL="285750" marR="0" lvl="0" indent="-285750" algn="l" defTabSz="914400" rtl="0" eaLnBrk="1" fontAlgn="base" latinLnBrk="0" hangingPunct="1">
              <a:lnSpc>
                <a:spcPct val="100000"/>
              </a:lnSpc>
              <a:spcBef>
                <a:spcPct val="0"/>
              </a:spcBef>
              <a:spcAft>
                <a:spcPts val="120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If you already have an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iClicker</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account using your BYU-I email then you will automatically be enrolled.</a:t>
            </a:r>
          </a:p>
          <a:p>
            <a:pPr marL="285750" marR="0" lvl="0" indent="-285750" algn="l" defTabSz="914400" rtl="0" eaLnBrk="1" fontAlgn="base" latinLnBrk="0" hangingPunct="1">
              <a:lnSpc>
                <a:spcPct val="100000"/>
              </a:lnSpc>
              <a:spcBef>
                <a:spcPct val="0"/>
              </a:spcBef>
              <a:spcAft>
                <a:spcPts val="120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If you are new to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iClicker</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at BYU-I, then you need to create an account</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by visiting </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hlinkClick r:id="rId3"/>
              </a:rPr>
              <a:t>student.iclicker.com</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800100" marR="0" lvl="1"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Click on </a:t>
            </a:r>
            <a:r>
              <a:rPr kumimoji="0" lang="en-US" sz="1800" b="1" i="0" u="none" strike="noStrike" kern="1200" cap="none" spc="0" normalizeH="0" baseline="0" noProof="0" dirty="0">
                <a:ln>
                  <a:noFill/>
                </a:ln>
                <a:solidFill>
                  <a:srgbClr val="000000"/>
                </a:solidFill>
                <a:effectLst/>
                <a:uLnTx/>
                <a:uFillTx/>
                <a:latin typeface="Cambria" panose="02040503050406030204"/>
                <a:ea typeface="+mn-ea"/>
                <a:cs typeface="+mn-cs"/>
              </a:rPr>
              <a:t>Sign Up</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800100" marR="0" lvl="1"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Create account with </a:t>
            </a:r>
            <a:r>
              <a:rPr kumimoji="0" lang="en-US" sz="1800" b="1" i="0" u="none" strike="noStrike" kern="1200" cap="none" spc="0" normalizeH="0" baseline="0" noProof="0" dirty="0">
                <a:ln>
                  <a:noFill/>
                </a:ln>
                <a:solidFill>
                  <a:srgbClr val="000000"/>
                </a:solidFill>
                <a:effectLst/>
                <a:uLnTx/>
                <a:uFillTx/>
                <a:latin typeface="Cambria" panose="02040503050406030204"/>
                <a:ea typeface="+mn-ea"/>
                <a:cs typeface="+mn-cs"/>
              </a:rPr>
              <a:t>Brigham Young University-Idaho</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as your Institution.</a:t>
            </a:r>
          </a:p>
          <a:p>
            <a:pPr marL="800100" marR="0" lvl="1"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Use your BYU-I email, else your account won’t work for Grade Syncing at BYU-I.</a:t>
            </a:r>
          </a:p>
          <a:p>
            <a:pPr marL="800100" marR="0" lvl="1"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If y</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ou</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have the wrong email on existing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iClicker</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account, you can update your account at </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hlinkClick r:id="rId3"/>
              </a:rPr>
              <a:t>student.iclicker.com</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sym typeface="Wingdings" panose="05000000000000000000" pitchFamily="2" charset="2"/>
              </a:rPr>
              <a:t> Profile.</a:t>
            </a: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t>
            </a:r>
            <a:r>
              <a:rPr kumimoji="0" lang="en-US" sz="1800" b="1" i="0" u="sng" strike="noStrike" kern="1200" cap="none" spc="0" normalizeH="0" baseline="0" noProof="0" dirty="0">
                <a:ln>
                  <a:noFill/>
                </a:ln>
                <a:solidFill>
                  <a:srgbClr val="000000"/>
                </a:solidFill>
                <a:effectLst/>
                <a:uLnTx/>
                <a:uFillTx/>
                <a:latin typeface="Cambria" panose="02040503050406030204"/>
                <a:ea typeface="+mn-ea"/>
                <a:cs typeface="+mn-cs"/>
              </a:rPr>
              <a:t>For Phones and/or Laptops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Install the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iClicker</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Student Mobile App on your mobile Device as follows:</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000000"/>
                </a:solidFill>
                <a:effectLst/>
                <a:uLnTx/>
                <a:uFillTx/>
                <a:latin typeface="Cambria" panose="02040503050406030204"/>
                <a:ea typeface="+mn-ea"/>
                <a:cs typeface="+mn-cs"/>
              </a:rPr>
              <a:t>	Download</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the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iClicker</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Student Mobile app from your native app store or go to </a:t>
            </a:r>
            <a:r>
              <a:rPr kumimoji="0" lang="en-US" sz="1800" b="0" i="0" u="sng" strike="noStrike" kern="1200" cap="none" spc="0" normalizeH="0" baseline="0" noProof="0" dirty="0">
                <a:ln>
                  <a:noFill/>
                </a:ln>
                <a:solidFill>
                  <a:srgbClr val="000000"/>
                </a:solidFill>
                <a:effectLst/>
                <a:uLnTx/>
                <a:uFillTx/>
                <a:latin typeface="Cambria" panose="02040503050406030204"/>
                <a:ea typeface="+mn-ea"/>
                <a:cs typeface="+mn-cs"/>
                <a:hlinkClick r:id="rId4"/>
              </a:rPr>
              <a:t>iclicker.com</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7429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p:txBody>
      </p:sp>
    </p:spTree>
    <p:extLst>
      <p:ext uri="{BB962C8B-B14F-4D97-AF65-F5344CB8AC3E}">
        <p14:creationId xmlns:p14="http://schemas.microsoft.com/office/powerpoint/2010/main" val="39901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Box 183"/>
          <p:cNvSpPr txBox="1"/>
          <p:nvPr/>
        </p:nvSpPr>
        <p:spPr>
          <a:xfrm>
            <a:off x="4011649" y="5647174"/>
            <a:ext cx="4146841" cy="369332"/>
          </a:xfrm>
          <a:prstGeom prst="rect">
            <a:avLst/>
          </a:prstGeom>
          <a:solidFill>
            <a:srgbClr val="FFFFFF"/>
          </a:solidFill>
          <a:ln w="38100" cmpd="thickThin">
            <a:solidFill>
              <a:schemeClr val="accent1"/>
            </a:solidFill>
          </a:ln>
        </p:spPr>
        <p:txBody>
          <a:bodyPr wrap="none" rtlCol="0">
            <a:spAutoFit/>
          </a:bodyPr>
          <a:lstStyle/>
          <a:p>
            <a:pPr fontAlgn="base">
              <a:spcBef>
                <a:spcPct val="0"/>
              </a:spcBef>
              <a:spcAft>
                <a:spcPct val="0"/>
              </a:spcAft>
            </a:pPr>
            <a:r>
              <a:rPr lang="en-US" dirty="0">
                <a:solidFill>
                  <a:srgbClr val="000000"/>
                </a:solidFill>
                <a:latin typeface="Cambria Math" panose="02040503050406030204" pitchFamily="18" charset="0"/>
                <a:ea typeface="Cambria Math" panose="02040503050406030204" pitchFamily="18" charset="0"/>
              </a:rPr>
              <a:t>Voltage polarity is the same either way.</a:t>
            </a:r>
          </a:p>
        </p:txBody>
      </p:sp>
      <p:sp>
        <p:nvSpPr>
          <p:cNvPr id="27" name="Text Box 6"/>
          <p:cNvSpPr txBox="1">
            <a:spLocks noChangeArrowheads="1"/>
          </p:cNvSpPr>
          <p:nvPr/>
        </p:nvSpPr>
        <p:spPr bwMode="auto">
          <a:xfrm>
            <a:off x="1524002" y="141208"/>
            <a:ext cx="9143999" cy="646331"/>
          </a:xfrm>
          <a:prstGeom prst="rect">
            <a:avLst/>
          </a:prstGeom>
          <a:noFill/>
          <a:ln>
            <a:no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pPr>
            <a:r>
              <a:rPr lang="en-US" altLang="en-US" sz="3600" dirty="0">
                <a:gradFill>
                  <a:gsLst>
                    <a:gs pos="14000">
                      <a:srgbClr val="FF9929"/>
                    </a:gs>
                    <a:gs pos="64000">
                      <a:srgbClr val="FFFF99"/>
                    </a:gs>
                    <a:gs pos="100000">
                      <a:srgbClr val="FFFF99"/>
                    </a:gs>
                  </a:gsLst>
                  <a:lin ang="16200000" scaled="1"/>
                </a:gradFill>
                <a:latin typeface="Cambria" panose="02040503050406030204"/>
                <a:cs typeface="Arial" panose="020B0604020202020204" pitchFamily="34" charset="0"/>
              </a:rPr>
              <a:t>Conventional versus Electron Current Flow</a:t>
            </a:r>
          </a:p>
        </p:txBody>
      </p:sp>
      <p:sp>
        <p:nvSpPr>
          <p:cNvPr id="3" name="Rectangle 2"/>
          <p:cNvSpPr/>
          <p:nvPr/>
        </p:nvSpPr>
        <p:spPr>
          <a:xfrm>
            <a:off x="3553767" y="1709347"/>
            <a:ext cx="5084466" cy="954593"/>
          </a:xfrm>
          <a:prstGeom prst="rect">
            <a:avLst/>
          </a:prstGeom>
          <a:solidFill>
            <a:schemeClr val="accent5">
              <a:lumMod val="75000"/>
            </a:schemeClr>
          </a:solidFill>
          <a:ln w="38100" cmpd="sng">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0000"/>
              </a:solidFill>
            </a:endParaRPr>
          </a:p>
        </p:txBody>
      </p:sp>
      <p:cxnSp>
        <p:nvCxnSpPr>
          <p:cNvPr id="82" name="Straight Arrow Connector 81"/>
          <p:cNvCxnSpPr/>
          <p:nvPr/>
        </p:nvCxnSpPr>
        <p:spPr>
          <a:xfrm>
            <a:off x="5066045" y="1562021"/>
            <a:ext cx="2059913" cy="919"/>
          </a:xfrm>
          <a:prstGeom prst="straightConnector1">
            <a:avLst/>
          </a:prstGeom>
          <a:ln cmpd="sng">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
        <p:nvSpPr>
          <p:cNvPr id="119" name="TextBox 118"/>
          <p:cNvSpPr txBox="1"/>
          <p:nvPr/>
        </p:nvSpPr>
        <p:spPr>
          <a:xfrm>
            <a:off x="5343230" y="1224030"/>
            <a:ext cx="1505540" cy="369332"/>
          </a:xfrm>
          <a:prstGeom prst="rect">
            <a:avLst/>
          </a:prstGeom>
          <a:noFill/>
        </p:spPr>
        <p:txBody>
          <a:bodyPr wrap="none" rtlCol="0">
            <a:spAutoFit/>
          </a:bodyPr>
          <a:lstStyle/>
          <a:p>
            <a:pPr fontAlgn="base">
              <a:spcBef>
                <a:spcPct val="0"/>
              </a:spcBef>
              <a:spcAft>
                <a:spcPct val="0"/>
              </a:spcAft>
            </a:pPr>
            <a:r>
              <a:rPr lang="en-US" dirty="0">
                <a:solidFill>
                  <a:srgbClr val="FFFFFF"/>
                </a:solidFill>
                <a:latin typeface="Arial" charset="0"/>
              </a:rPr>
              <a:t>Electric Field</a:t>
            </a:r>
          </a:p>
        </p:txBody>
      </p:sp>
      <p:sp>
        <p:nvSpPr>
          <p:cNvPr id="122" name="TextBox 121"/>
          <p:cNvSpPr txBox="1"/>
          <p:nvPr/>
        </p:nvSpPr>
        <p:spPr>
          <a:xfrm>
            <a:off x="4654073" y="1750046"/>
            <a:ext cx="2916183" cy="369332"/>
          </a:xfrm>
          <a:prstGeom prst="rect">
            <a:avLst/>
          </a:prstGeom>
          <a:noFill/>
        </p:spPr>
        <p:txBody>
          <a:bodyPr wrap="none" rtlCol="0">
            <a:spAutoFit/>
          </a:bodyPr>
          <a:lstStyle/>
          <a:p>
            <a:pPr fontAlgn="base">
              <a:spcBef>
                <a:spcPct val="0"/>
              </a:spcBef>
              <a:spcAft>
                <a:spcPct val="0"/>
              </a:spcAft>
            </a:pPr>
            <a:r>
              <a:rPr lang="en-US" dirty="0">
                <a:solidFill>
                  <a:srgbClr val="FFFFFF"/>
                </a:solidFill>
                <a:latin typeface="Arial" charset="0"/>
              </a:rPr>
              <a:t>Conventional Current Flow</a:t>
            </a:r>
          </a:p>
        </p:txBody>
      </p:sp>
      <p:cxnSp>
        <p:nvCxnSpPr>
          <p:cNvPr id="188" name="Straight Connector 187"/>
          <p:cNvCxnSpPr/>
          <p:nvPr/>
        </p:nvCxnSpPr>
        <p:spPr>
          <a:xfrm flipV="1">
            <a:off x="8736977" y="1866045"/>
            <a:ext cx="176213" cy="510"/>
          </a:xfrm>
          <a:prstGeom prst="line">
            <a:avLst/>
          </a:prstGeom>
          <a:ln cmpd="sng">
            <a:solidFill>
              <a:schemeClr val="tx1"/>
            </a:solidFill>
          </a:ln>
        </p:spPr>
        <p:style>
          <a:lnRef idx="3">
            <a:schemeClr val="dk1"/>
          </a:lnRef>
          <a:fillRef idx="0">
            <a:schemeClr val="dk1"/>
          </a:fillRef>
          <a:effectRef idx="2">
            <a:schemeClr val="dk1"/>
          </a:effectRef>
          <a:fontRef idx="minor">
            <a:schemeClr val="tx1"/>
          </a:fontRef>
        </p:style>
      </p:cxnSp>
      <p:cxnSp>
        <p:nvCxnSpPr>
          <p:cNvPr id="190" name="Straight Connector 189"/>
          <p:cNvCxnSpPr/>
          <p:nvPr/>
        </p:nvCxnSpPr>
        <p:spPr>
          <a:xfrm flipV="1">
            <a:off x="8746501" y="2497078"/>
            <a:ext cx="176213" cy="510"/>
          </a:xfrm>
          <a:prstGeom prst="line">
            <a:avLst/>
          </a:prstGeom>
          <a:ln cmpd="sng">
            <a:solidFill>
              <a:schemeClr val="tx1"/>
            </a:solidFill>
          </a:ln>
        </p:spPr>
        <p:style>
          <a:lnRef idx="3">
            <a:schemeClr val="dk1"/>
          </a:lnRef>
          <a:fillRef idx="0">
            <a:schemeClr val="dk1"/>
          </a:fillRef>
          <a:effectRef idx="2">
            <a:schemeClr val="dk1"/>
          </a:effectRef>
          <a:fontRef idx="minor">
            <a:schemeClr val="tx1"/>
          </a:fontRef>
        </p:style>
      </p:cxnSp>
      <p:grpSp>
        <p:nvGrpSpPr>
          <p:cNvPr id="28" name="Group 27"/>
          <p:cNvGrpSpPr/>
          <p:nvPr/>
        </p:nvGrpSpPr>
        <p:grpSpPr>
          <a:xfrm>
            <a:off x="3290483" y="1779886"/>
            <a:ext cx="197436" cy="197432"/>
            <a:chOff x="2449156" y="1420818"/>
            <a:chExt cx="107082" cy="107080"/>
          </a:xfrm>
        </p:grpSpPr>
        <p:cxnSp>
          <p:nvCxnSpPr>
            <p:cNvPr id="29" name="Straight Connector 28"/>
            <p:cNvCxnSpPr/>
            <p:nvPr/>
          </p:nvCxnSpPr>
          <p:spPr>
            <a:xfrm>
              <a:off x="2502694" y="1420818"/>
              <a:ext cx="0" cy="1070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2502696" y="1420818"/>
              <a:ext cx="1" cy="10708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290484" y="2369110"/>
            <a:ext cx="197436" cy="197432"/>
            <a:chOff x="2449156" y="1420818"/>
            <a:chExt cx="107082" cy="107080"/>
          </a:xfrm>
        </p:grpSpPr>
        <p:cxnSp>
          <p:nvCxnSpPr>
            <p:cNvPr id="32" name="Straight Connector 31"/>
            <p:cNvCxnSpPr/>
            <p:nvPr/>
          </p:nvCxnSpPr>
          <p:spPr>
            <a:xfrm>
              <a:off x="2502694" y="1420818"/>
              <a:ext cx="0" cy="1070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2502696" y="1420818"/>
              <a:ext cx="1" cy="10708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Rectangle 124"/>
          <p:cNvSpPr/>
          <p:nvPr/>
        </p:nvSpPr>
        <p:spPr>
          <a:xfrm>
            <a:off x="3553767" y="3966079"/>
            <a:ext cx="5084466" cy="954593"/>
          </a:xfrm>
          <a:prstGeom prst="rect">
            <a:avLst/>
          </a:prstGeom>
          <a:solidFill>
            <a:schemeClr val="accent5">
              <a:lumMod val="75000"/>
            </a:schemeClr>
          </a:solidFill>
          <a:ln w="38100" cmpd="sng">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0000"/>
              </a:solidFill>
            </a:endParaRPr>
          </a:p>
        </p:txBody>
      </p:sp>
      <p:cxnSp>
        <p:nvCxnSpPr>
          <p:cNvPr id="158" name="Straight Arrow Connector 157"/>
          <p:cNvCxnSpPr/>
          <p:nvPr/>
        </p:nvCxnSpPr>
        <p:spPr>
          <a:xfrm>
            <a:off x="5066045" y="3818753"/>
            <a:ext cx="2059913" cy="919"/>
          </a:xfrm>
          <a:prstGeom prst="straightConnector1">
            <a:avLst/>
          </a:prstGeom>
          <a:ln cmpd="sng">
            <a:solidFill>
              <a:schemeClr val="tx1">
                <a:lumMod val="95000"/>
              </a:schemeClr>
            </a:solidFill>
            <a:tailEnd type="triangle"/>
          </a:ln>
        </p:spPr>
        <p:style>
          <a:lnRef idx="3">
            <a:schemeClr val="dk1"/>
          </a:lnRef>
          <a:fillRef idx="0">
            <a:schemeClr val="dk1"/>
          </a:fillRef>
          <a:effectRef idx="2">
            <a:schemeClr val="dk1"/>
          </a:effectRef>
          <a:fontRef idx="minor">
            <a:schemeClr val="tx1"/>
          </a:fontRef>
        </p:style>
      </p:cxnSp>
      <p:sp>
        <p:nvSpPr>
          <p:cNvPr id="175" name="TextBox 174"/>
          <p:cNvSpPr txBox="1"/>
          <p:nvPr/>
        </p:nvSpPr>
        <p:spPr>
          <a:xfrm>
            <a:off x="5343230" y="3480762"/>
            <a:ext cx="1505540" cy="369332"/>
          </a:xfrm>
          <a:prstGeom prst="rect">
            <a:avLst/>
          </a:prstGeom>
          <a:noFill/>
        </p:spPr>
        <p:txBody>
          <a:bodyPr wrap="none" rtlCol="0">
            <a:spAutoFit/>
          </a:bodyPr>
          <a:lstStyle/>
          <a:p>
            <a:pPr fontAlgn="base">
              <a:spcBef>
                <a:spcPct val="0"/>
              </a:spcBef>
              <a:spcAft>
                <a:spcPct val="0"/>
              </a:spcAft>
            </a:pPr>
            <a:r>
              <a:rPr lang="en-US" dirty="0">
                <a:solidFill>
                  <a:srgbClr val="FFFFFF"/>
                </a:solidFill>
                <a:latin typeface="Arial" charset="0"/>
              </a:rPr>
              <a:t>Electric Field</a:t>
            </a:r>
          </a:p>
        </p:txBody>
      </p:sp>
      <p:sp>
        <p:nvSpPr>
          <p:cNvPr id="177" name="TextBox 176"/>
          <p:cNvSpPr txBox="1"/>
          <p:nvPr/>
        </p:nvSpPr>
        <p:spPr>
          <a:xfrm>
            <a:off x="4887977" y="4026698"/>
            <a:ext cx="2416046" cy="369332"/>
          </a:xfrm>
          <a:prstGeom prst="rect">
            <a:avLst/>
          </a:prstGeom>
          <a:noFill/>
        </p:spPr>
        <p:txBody>
          <a:bodyPr wrap="none" rtlCol="0">
            <a:spAutoFit/>
          </a:bodyPr>
          <a:lstStyle/>
          <a:p>
            <a:pPr fontAlgn="base">
              <a:spcBef>
                <a:spcPct val="0"/>
              </a:spcBef>
              <a:spcAft>
                <a:spcPct val="0"/>
              </a:spcAft>
            </a:pPr>
            <a:r>
              <a:rPr lang="en-US" dirty="0">
                <a:solidFill>
                  <a:srgbClr val="FFFFFF"/>
                </a:solidFill>
                <a:latin typeface="Arial" charset="0"/>
              </a:rPr>
              <a:t>Electron Current Flow</a:t>
            </a:r>
          </a:p>
        </p:txBody>
      </p:sp>
      <p:cxnSp>
        <p:nvCxnSpPr>
          <p:cNvPr id="195" name="Straight Connector 194"/>
          <p:cNvCxnSpPr/>
          <p:nvPr/>
        </p:nvCxnSpPr>
        <p:spPr>
          <a:xfrm flipV="1">
            <a:off x="8736980" y="4143873"/>
            <a:ext cx="176213" cy="510"/>
          </a:xfrm>
          <a:prstGeom prst="line">
            <a:avLst/>
          </a:prstGeom>
          <a:ln cmpd="sng">
            <a:solidFill>
              <a:schemeClr val="tx1"/>
            </a:solidFill>
          </a:ln>
        </p:spPr>
        <p:style>
          <a:lnRef idx="3">
            <a:schemeClr val="dk1"/>
          </a:lnRef>
          <a:fillRef idx="0">
            <a:schemeClr val="dk1"/>
          </a:fillRef>
          <a:effectRef idx="2">
            <a:schemeClr val="dk1"/>
          </a:effectRef>
          <a:fontRef idx="minor">
            <a:schemeClr val="tx1"/>
          </a:fontRef>
        </p:style>
      </p:cxnSp>
      <p:cxnSp>
        <p:nvCxnSpPr>
          <p:cNvPr id="196" name="Straight Connector 195"/>
          <p:cNvCxnSpPr/>
          <p:nvPr/>
        </p:nvCxnSpPr>
        <p:spPr>
          <a:xfrm flipV="1">
            <a:off x="8746504" y="4774906"/>
            <a:ext cx="176213" cy="510"/>
          </a:xfrm>
          <a:prstGeom prst="line">
            <a:avLst/>
          </a:prstGeom>
          <a:ln cmpd="sng">
            <a:solidFill>
              <a:schemeClr val="tx1"/>
            </a:solidFill>
          </a:ln>
        </p:spPr>
        <p:style>
          <a:lnRef idx="3">
            <a:schemeClr val="dk1"/>
          </a:lnRef>
          <a:fillRef idx="0">
            <a:schemeClr val="dk1"/>
          </a:fillRef>
          <a:effectRef idx="2">
            <a:schemeClr val="dk1"/>
          </a:effectRef>
          <a:fontRef idx="minor">
            <a:schemeClr val="tx1"/>
          </a:fontRef>
        </p:style>
      </p:cxnSp>
      <p:grpSp>
        <p:nvGrpSpPr>
          <p:cNvPr id="34" name="Group 33"/>
          <p:cNvGrpSpPr/>
          <p:nvPr/>
        </p:nvGrpSpPr>
        <p:grpSpPr>
          <a:xfrm>
            <a:off x="3290480" y="4049397"/>
            <a:ext cx="197436" cy="197432"/>
            <a:chOff x="2449156" y="1420818"/>
            <a:chExt cx="107082" cy="107080"/>
          </a:xfrm>
        </p:grpSpPr>
        <p:cxnSp>
          <p:nvCxnSpPr>
            <p:cNvPr id="35" name="Straight Connector 34"/>
            <p:cNvCxnSpPr/>
            <p:nvPr/>
          </p:nvCxnSpPr>
          <p:spPr>
            <a:xfrm>
              <a:off x="2502694" y="1420818"/>
              <a:ext cx="0" cy="1070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flipH="1" flipV="1">
              <a:off x="2502696" y="1420818"/>
              <a:ext cx="1" cy="10708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3290481" y="4638621"/>
            <a:ext cx="197436" cy="197432"/>
            <a:chOff x="2449156" y="1420818"/>
            <a:chExt cx="107082" cy="107080"/>
          </a:xfrm>
        </p:grpSpPr>
        <p:cxnSp>
          <p:nvCxnSpPr>
            <p:cNvPr id="38" name="Straight Connector 37"/>
            <p:cNvCxnSpPr/>
            <p:nvPr/>
          </p:nvCxnSpPr>
          <p:spPr>
            <a:xfrm>
              <a:off x="2502694" y="1420818"/>
              <a:ext cx="0" cy="1070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H="1" flipV="1">
              <a:off x="2502696" y="1420818"/>
              <a:ext cx="1" cy="10708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4721524" y="4399088"/>
            <a:ext cx="2837680" cy="121671"/>
            <a:chOff x="3232506" y="4946004"/>
            <a:chExt cx="2837680" cy="121671"/>
          </a:xfrm>
        </p:grpSpPr>
        <p:cxnSp>
          <p:nvCxnSpPr>
            <p:cNvPr id="89" name="Straight Arrow Connector 88"/>
            <p:cNvCxnSpPr/>
            <p:nvPr/>
          </p:nvCxnSpPr>
          <p:spPr>
            <a:xfrm flipH="1" flipV="1">
              <a:off x="3232506" y="5006840"/>
              <a:ext cx="2837680" cy="1"/>
            </a:xfrm>
            <a:prstGeom prst="straightConnector1">
              <a:avLst/>
            </a:prstGeom>
            <a:ln cmpd="sng">
              <a:solidFill>
                <a:srgbClr val="FFFF00"/>
              </a:solidFill>
              <a:prstDash val="solid"/>
              <a:tailEnd type="triangle"/>
            </a:ln>
          </p:spPr>
          <p:style>
            <a:lnRef idx="3">
              <a:schemeClr val="dk1"/>
            </a:lnRef>
            <a:fillRef idx="0">
              <a:schemeClr val="dk1"/>
            </a:fillRef>
            <a:effectRef idx="2">
              <a:schemeClr val="dk1"/>
            </a:effectRef>
            <a:fontRef idx="minor">
              <a:schemeClr val="tx1"/>
            </a:fontRef>
          </p:style>
        </p:cxnSp>
        <p:grpSp>
          <p:nvGrpSpPr>
            <p:cNvPr id="90" name="Group 89"/>
            <p:cNvGrpSpPr/>
            <p:nvPr/>
          </p:nvGrpSpPr>
          <p:grpSpPr>
            <a:xfrm>
              <a:off x="3539559" y="4946004"/>
              <a:ext cx="114301" cy="121671"/>
              <a:chOff x="7496074" y="2935800"/>
              <a:chExt cx="114301" cy="121671"/>
            </a:xfrm>
          </p:grpSpPr>
          <p:sp>
            <p:nvSpPr>
              <p:cNvPr id="91" name="Oval 90"/>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92" name="Straight Connector 91"/>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93" name="Group 92"/>
            <p:cNvGrpSpPr/>
            <p:nvPr/>
          </p:nvGrpSpPr>
          <p:grpSpPr>
            <a:xfrm>
              <a:off x="3669814" y="4946004"/>
              <a:ext cx="114301" cy="121671"/>
              <a:chOff x="7496074" y="2935800"/>
              <a:chExt cx="114301" cy="121671"/>
            </a:xfrm>
          </p:grpSpPr>
          <p:sp>
            <p:nvSpPr>
              <p:cNvPr id="94" name="Oval 93"/>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95" name="Straight Connector 94"/>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96" name="Group 95"/>
            <p:cNvGrpSpPr/>
            <p:nvPr/>
          </p:nvGrpSpPr>
          <p:grpSpPr>
            <a:xfrm>
              <a:off x="3804311" y="4946004"/>
              <a:ext cx="114301" cy="121671"/>
              <a:chOff x="7496074" y="2935800"/>
              <a:chExt cx="114301" cy="121671"/>
            </a:xfrm>
          </p:grpSpPr>
          <p:sp>
            <p:nvSpPr>
              <p:cNvPr id="97" name="Oval 96"/>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98" name="Straight Connector 97"/>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99" name="Group 98"/>
            <p:cNvGrpSpPr/>
            <p:nvPr/>
          </p:nvGrpSpPr>
          <p:grpSpPr>
            <a:xfrm>
              <a:off x="3931872" y="4946004"/>
              <a:ext cx="114301" cy="121671"/>
              <a:chOff x="7496074" y="2935800"/>
              <a:chExt cx="114301" cy="121671"/>
            </a:xfrm>
          </p:grpSpPr>
          <p:sp>
            <p:nvSpPr>
              <p:cNvPr id="100" name="Oval 99"/>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01" name="Straight Connector 100"/>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02" name="Group 101"/>
            <p:cNvGrpSpPr/>
            <p:nvPr/>
          </p:nvGrpSpPr>
          <p:grpSpPr>
            <a:xfrm>
              <a:off x="4062127" y="4946004"/>
              <a:ext cx="114301" cy="121671"/>
              <a:chOff x="7496074" y="2935800"/>
              <a:chExt cx="114301" cy="121671"/>
            </a:xfrm>
          </p:grpSpPr>
          <p:sp>
            <p:nvSpPr>
              <p:cNvPr id="103" name="Oval 102"/>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04" name="Straight Connector 103"/>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05" name="Group 104"/>
            <p:cNvGrpSpPr/>
            <p:nvPr/>
          </p:nvGrpSpPr>
          <p:grpSpPr>
            <a:xfrm>
              <a:off x="4196624" y="4946004"/>
              <a:ext cx="114301" cy="121671"/>
              <a:chOff x="7496074" y="2935800"/>
              <a:chExt cx="114301" cy="121671"/>
            </a:xfrm>
          </p:grpSpPr>
          <p:sp>
            <p:nvSpPr>
              <p:cNvPr id="106" name="Oval 105"/>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07" name="Straight Connector 106"/>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08" name="Group 107"/>
            <p:cNvGrpSpPr/>
            <p:nvPr/>
          </p:nvGrpSpPr>
          <p:grpSpPr>
            <a:xfrm>
              <a:off x="4331121" y="4946004"/>
              <a:ext cx="114301" cy="121671"/>
              <a:chOff x="7496074" y="2935800"/>
              <a:chExt cx="114301" cy="121671"/>
            </a:xfrm>
          </p:grpSpPr>
          <p:sp>
            <p:nvSpPr>
              <p:cNvPr id="109" name="Oval 108"/>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10" name="Straight Connector 109"/>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11" name="Group 110"/>
            <p:cNvGrpSpPr/>
            <p:nvPr/>
          </p:nvGrpSpPr>
          <p:grpSpPr>
            <a:xfrm>
              <a:off x="4461376" y="4946004"/>
              <a:ext cx="114301" cy="121671"/>
              <a:chOff x="7496074" y="2935800"/>
              <a:chExt cx="114301" cy="121671"/>
            </a:xfrm>
          </p:grpSpPr>
          <p:sp>
            <p:nvSpPr>
              <p:cNvPr id="112" name="Oval 111"/>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13" name="Straight Connector 112"/>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14" name="Group 113"/>
            <p:cNvGrpSpPr/>
            <p:nvPr/>
          </p:nvGrpSpPr>
          <p:grpSpPr>
            <a:xfrm>
              <a:off x="4595873" y="4946004"/>
              <a:ext cx="114301" cy="121671"/>
              <a:chOff x="7496074" y="2935800"/>
              <a:chExt cx="114301" cy="121671"/>
            </a:xfrm>
          </p:grpSpPr>
          <p:sp>
            <p:nvSpPr>
              <p:cNvPr id="115" name="Oval 114"/>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16" name="Straight Connector 115"/>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17" name="Group 116"/>
            <p:cNvGrpSpPr/>
            <p:nvPr/>
          </p:nvGrpSpPr>
          <p:grpSpPr>
            <a:xfrm>
              <a:off x="4730320" y="4946004"/>
              <a:ext cx="114301" cy="121671"/>
              <a:chOff x="7496074" y="2935800"/>
              <a:chExt cx="114301" cy="121671"/>
            </a:xfrm>
          </p:grpSpPr>
          <p:sp>
            <p:nvSpPr>
              <p:cNvPr id="118" name="Oval 117"/>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20" name="Straight Connector 119"/>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23" name="Group 122"/>
            <p:cNvGrpSpPr/>
            <p:nvPr/>
          </p:nvGrpSpPr>
          <p:grpSpPr>
            <a:xfrm>
              <a:off x="4860575" y="4946004"/>
              <a:ext cx="114301" cy="121671"/>
              <a:chOff x="7496074" y="2935800"/>
              <a:chExt cx="114301" cy="121671"/>
            </a:xfrm>
          </p:grpSpPr>
          <p:sp>
            <p:nvSpPr>
              <p:cNvPr id="124" name="Oval 123"/>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26" name="Straight Connector 125"/>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27" name="Group 126"/>
            <p:cNvGrpSpPr/>
            <p:nvPr/>
          </p:nvGrpSpPr>
          <p:grpSpPr>
            <a:xfrm>
              <a:off x="4995072" y="4946004"/>
              <a:ext cx="114301" cy="121671"/>
              <a:chOff x="7496074" y="2935800"/>
              <a:chExt cx="114301" cy="121671"/>
            </a:xfrm>
          </p:grpSpPr>
          <p:sp>
            <p:nvSpPr>
              <p:cNvPr id="128" name="Oval 127"/>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29" name="Straight Connector 128"/>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30" name="Group 129"/>
            <p:cNvGrpSpPr/>
            <p:nvPr/>
          </p:nvGrpSpPr>
          <p:grpSpPr>
            <a:xfrm>
              <a:off x="5122633" y="4946004"/>
              <a:ext cx="114301" cy="121671"/>
              <a:chOff x="7496074" y="2935800"/>
              <a:chExt cx="114301" cy="121671"/>
            </a:xfrm>
          </p:grpSpPr>
          <p:sp>
            <p:nvSpPr>
              <p:cNvPr id="131" name="Oval 130"/>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32" name="Straight Connector 131"/>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33" name="Group 132"/>
            <p:cNvGrpSpPr/>
            <p:nvPr/>
          </p:nvGrpSpPr>
          <p:grpSpPr>
            <a:xfrm>
              <a:off x="5252888" y="4946004"/>
              <a:ext cx="114301" cy="121671"/>
              <a:chOff x="7496074" y="2935800"/>
              <a:chExt cx="114301" cy="121671"/>
            </a:xfrm>
          </p:grpSpPr>
          <p:sp>
            <p:nvSpPr>
              <p:cNvPr id="134" name="Oval 133"/>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35" name="Straight Connector 134"/>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36" name="Group 135"/>
            <p:cNvGrpSpPr/>
            <p:nvPr/>
          </p:nvGrpSpPr>
          <p:grpSpPr>
            <a:xfrm>
              <a:off x="5387385" y="4946004"/>
              <a:ext cx="114301" cy="121671"/>
              <a:chOff x="7496074" y="2935800"/>
              <a:chExt cx="114301" cy="121671"/>
            </a:xfrm>
          </p:grpSpPr>
          <p:sp>
            <p:nvSpPr>
              <p:cNvPr id="137" name="Oval 136"/>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38" name="Straight Connector 137"/>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39" name="Group 138"/>
            <p:cNvGrpSpPr/>
            <p:nvPr/>
          </p:nvGrpSpPr>
          <p:grpSpPr>
            <a:xfrm>
              <a:off x="5521882" y="4946004"/>
              <a:ext cx="114301" cy="121671"/>
              <a:chOff x="7496074" y="2935800"/>
              <a:chExt cx="114301" cy="121671"/>
            </a:xfrm>
          </p:grpSpPr>
          <p:sp>
            <p:nvSpPr>
              <p:cNvPr id="140" name="Oval 139"/>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41" name="Straight Connector 140"/>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42" name="Group 141"/>
            <p:cNvGrpSpPr/>
            <p:nvPr/>
          </p:nvGrpSpPr>
          <p:grpSpPr>
            <a:xfrm>
              <a:off x="5652137" y="4946004"/>
              <a:ext cx="114301" cy="121671"/>
              <a:chOff x="7496074" y="2935800"/>
              <a:chExt cx="114301" cy="121671"/>
            </a:xfrm>
          </p:grpSpPr>
          <p:sp>
            <p:nvSpPr>
              <p:cNvPr id="143" name="Oval 142"/>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44" name="Straight Connector 143"/>
              <p:cNvCxnSpPr/>
              <p:nvPr/>
            </p:nvCxnSpPr>
            <p:spPr>
              <a:xfrm>
                <a:off x="7523348" y="2996473"/>
                <a:ext cx="60732" cy="0"/>
              </a:xfrm>
              <a:prstGeom prst="line">
                <a:avLst/>
              </a:prstGeom>
              <a:noFill/>
              <a:ln w="19050" cap="flat" cmpd="sng" algn="ctr">
                <a:solidFill>
                  <a:srgbClr val="000000"/>
                </a:solidFill>
                <a:prstDash val="solid"/>
              </a:ln>
              <a:effectLst/>
            </p:spPr>
          </p:cxnSp>
        </p:grpSp>
        <p:grpSp>
          <p:nvGrpSpPr>
            <p:cNvPr id="145" name="Group 144"/>
            <p:cNvGrpSpPr/>
            <p:nvPr/>
          </p:nvGrpSpPr>
          <p:grpSpPr>
            <a:xfrm>
              <a:off x="5786634" y="4946004"/>
              <a:ext cx="114301" cy="121671"/>
              <a:chOff x="7496074" y="2935800"/>
              <a:chExt cx="114301" cy="121671"/>
            </a:xfrm>
          </p:grpSpPr>
          <p:sp>
            <p:nvSpPr>
              <p:cNvPr id="146" name="Oval 145"/>
              <p:cNvSpPr/>
              <p:nvPr/>
            </p:nvSpPr>
            <p:spPr bwMode="auto">
              <a:xfrm>
                <a:off x="7496074" y="2935800"/>
                <a:ext cx="114301" cy="121671"/>
              </a:xfrm>
              <a:prstGeom prst="ellipse">
                <a:avLst/>
              </a:prstGeom>
              <a:solidFill>
                <a:srgbClr val="FFFF99">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cxnSp>
            <p:nvCxnSpPr>
              <p:cNvPr id="147" name="Straight Connector 146"/>
              <p:cNvCxnSpPr/>
              <p:nvPr/>
            </p:nvCxnSpPr>
            <p:spPr>
              <a:xfrm>
                <a:off x="7523348" y="2996473"/>
                <a:ext cx="60732" cy="0"/>
              </a:xfrm>
              <a:prstGeom prst="line">
                <a:avLst/>
              </a:prstGeom>
              <a:noFill/>
              <a:ln w="19050" cap="flat" cmpd="sng" algn="ctr">
                <a:solidFill>
                  <a:srgbClr val="000000"/>
                </a:solidFill>
                <a:prstDash val="solid"/>
              </a:ln>
              <a:effectLst/>
            </p:spPr>
          </p:cxnSp>
        </p:grpSp>
      </p:grpSp>
      <p:grpSp>
        <p:nvGrpSpPr>
          <p:cNvPr id="14" name="Group 13"/>
          <p:cNvGrpSpPr/>
          <p:nvPr/>
        </p:nvGrpSpPr>
        <p:grpSpPr>
          <a:xfrm>
            <a:off x="4516659" y="2081624"/>
            <a:ext cx="3191013" cy="279862"/>
            <a:chOff x="3176588" y="2644589"/>
            <a:chExt cx="3191013" cy="279862"/>
          </a:xfrm>
        </p:grpSpPr>
        <p:cxnSp>
          <p:nvCxnSpPr>
            <p:cNvPr id="148" name="Straight Arrow Connector 147"/>
            <p:cNvCxnSpPr/>
            <p:nvPr/>
          </p:nvCxnSpPr>
          <p:spPr>
            <a:xfrm>
              <a:off x="3176588" y="2779923"/>
              <a:ext cx="3191013" cy="3242"/>
            </a:xfrm>
            <a:prstGeom prst="straightConnector1">
              <a:avLst/>
            </a:prstGeom>
            <a:ln cmpd="sng">
              <a:solidFill>
                <a:schemeClr val="bg1">
                  <a:lumMod val="50000"/>
                  <a:lumOff val="50000"/>
                </a:schemeClr>
              </a:solidFill>
              <a:tailEnd type="triangle"/>
            </a:ln>
          </p:spPr>
          <p:style>
            <a:lnRef idx="3">
              <a:schemeClr val="dk1"/>
            </a:lnRef>
            <a:fillRef idx="0">
              <a:schemeClr val="dk1"/>
            </a:fillRef>
            <a:effectRef idx="2">
              <a:schemeClr val="dk1"/>
            </a:effectRef>
            <a:fontRef idx="minor">
              <a:schemeClr val="tx1"/>
            </a:fontRef>
          </p:style>
        </p:cxnSp>
        <p:grpSp>
          <p:nvGrpSpPr>
            <p:cNvPr id="12" name="Group 11"/>
            <p:cNvGrpSpPr/>
            <p:nvPr/>
          </p:nvGrpSpPr>
          <p:grpSpPr>
            <a:xfrm>
              <a:off x="5869992" y="2645221"/>
              <a:ext cx="274434" cy="276999"/>
              <a:chOff x="5872373" y="2645221"/>
              <a:chExt cx="274434" cy="276999"/>
            </a:xfrm>
          </p:grpSpPr>
          <p:sp>
            <p:nvSpPr>
              <p:cNvPr id="41" name="Oval 40"/>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0" name="TextBox 9"/>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53" name="Group 152"/>
            <p:cNvGrpSpPr/>
            <p:nvPr/>
          </p:nvGrpSpPr>
          <p:grpSpPr>
            <a:xfrm>
              <a:off x="5650612" y="2645221"/>
              <a:ext cx="274434" cy="276999"/>
              <a:chOff x="5872373" y="2645221"/>
              <a:chExt cx="274434" cy="276999"/>
            </a:xfrm>
          </p:grpSpPr>
          <p:sp>
            <p:nvSpPr>
              <p:cNvPr id="154" name="Oval 153"/>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55" name="TextBox 154"/>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56" name="Group 155"/>
            <p:cNvGrpSpPr/>
            <p:nvPr/>
          </p:nvGrpSpPr>
          <p:grpSpPr>
            <a:xfrm>
              <a:off x="5431817" y="2645221"/>
              <a:ext cx="274434" cy="276999"/>
              <a:chOff x="5872373" y="2645221"/>
              <a:chExt cx="274434" cy="276999"/>
            </a:xfrm>
          </p:grpSpPr>
          <p:sp>
            <p:nvSpPr>
              <p:cNvPr id="157" name="Oval 156"/>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59" name="TextBox 158"/>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60" name="Group 159"/>
            <p:cNvGrpSpPr/>
            <p:nvPr/>
          </p:nvGrpSpPr>
          <p:grpSpPr>
            <a:xfrm>
              <a:off x="5212892" y="2644589"/>
              <a:ext cx="274434" cy="276999"/>
              <a:chOff x="5872373" y="2645221"/>
              <a:chExt cx="274434" cy="276999"/>
            </a:xfrm>
          </p:grpSpPr>
          <p:sp>
            <p:nvSpPr>
              <p:cNvPr id="161" name="Oval 160"/>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62" name="TextBox 161"/>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63" name="Group 162"/>
            <p:cNvGrpSpPr/>
            <p:nvPr/>
          </p:nvGrpSpPr>
          <p:grpSpPr>
            <a:xfrm>
              <a:off x="4993512" y="2644589"/>
              <a:ext cx="274434" cy="276999"/>
              <a:chOff x="5872373" y="2645221"/>
              <a:chExt cx="274434" cy="276999"/>
            </a:xfrm>
          </p:grpSpPr>
          <p:sp>
            <p:nvSpPr>
              <p:cNvPr id="164" name="Oval 163"/>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65" name="TextBox 164"/>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66" name="Group 165"/>
            <p:cNvGrpSpPr/>
            <p:nvPr/>
          </p:nvGrpSpPr>
          <p:grpSpPr>
            <a:xfrm>
              <a:off x="4772336" y="2644589"/>
              <a:ext cx="274434" cy="276999"/>
              <a:chOff x="5872373" y="2645221"/>
              <a:chExt cx="274434" cy="276999"/>
            </a:xfrm>
          </p:grpSpPr>
          <p:sp>
            <p:nvSpPr>
              <p:cNvPr id="167" name="Oval 166"/>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68" name="TextBox 167"/>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69" name="Group 168"/>
            <p:cNvGrpSpPr/>
            <p:nvPr/>
          </p:nvGrpSpPr>
          <p:grpSpPr>
            <a:xfrm>
              <a:off x="4553634" y="2647452"/>
              <a:ext cx="274434" cy="276999"/>
              <a:chOff x="5872373" y="2645221"/>
              <a:chExt cx="274434" cy="276999"/>
            </a:xfrm>
          </p:grpSpPr>
          <p:sp>
            <p:nvSpPr>
              <p:cNvPr id="170" name="Oval 169"/>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71" name="TextBox 170"/>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72" name="Group 171"/>
            <p:cNvGrpSpPr/>
            <p:nvPr/>
          </p:nvGrpSpPr>
          <p:grpSpPr>
            <a:xfrm>
              <a:off x="4334254" y="2647452"/>
              <a:ext cx="274434" cy="276999"/>
              <a:chOff x="5872373" y="2645221"/>
              <a:chExt cx="274434" cy="276999"/>
            </a:xfrm>
          </p:grpSpPr>
          <p:sp>
            <p:nvSpPr>
              <p:cNvPr id="173" name="Oval 172"/>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74" name="TextBox 173"/>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78" name="Group 177"/>
            <p:cNvGrpSpPr/>
            <p:nvPr/>
          </p:nvGrpSpPr>
          <p:grpSpPr>
            <a:xfrm>
              <a:off x="4115459" y="2647452"/>
              <a:ext cx="274434" cy="276999"/>
              <a:chOff x="5872373" y="2645221"/>
              <a:chExt cx="274434" cy="276999"/>
            </a:xfrm>
          </p:grpSpPr>
          <p:sp>
            <p:nvSpPr>
              <p:cNvPr id="179" name="Oval 178"/>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80" name="TextBox 179"/>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81" name="Group 180"/>
            <p:cNvGrpSpPr/>
            <p:nvPr/>
          </p:nvGrpSpPr>
          <p:grpSpPr>
            <a:xfrm>
              <a:off x="3896534" y="2646820"/>
              <a:ext cx="274434" cy="276999"/>
              <a:chOff x="5872373" y="2645221"/>
              <a:chExt cx="274434" cy="276999"/>
            </a:xfrm>
          </p:grpSpPr>
          <p:sp>
            <p:nvSpPr>
              <p:cNvPr id="182" name="Oval 181"/>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83" name="TextBox 182"/>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85" name="Group 184"/>
            <p:cNvGrpSpPr/>
            <p:nvPr/>
          </p:nvGrpSpPr>
          <p:grpSpPr>
            <a:xfrm>
              <a:off x="3677154" y="2646820"/>
              <a:ext cx="274434" cy="276999"/>
              <a:chOff x="5872373" y="2645221"/>
              <a:chExt cx="274434" cy="276999"/>
            </a:xfrm>
          </p:grpSpPr>
          <p:sp>
            <p:nvSpPr>
              <p:cNvPr id="186" name="Oval 185"/>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87" name="TextBox 186"/>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89" name="Group 188"/>
            <p:cNvGrpSpPr/>
            <p:nvPr/>
          </p:nvGrpSpPr>
          <p:grpSpPr>
            <a:xfrm>
              <a:off x="3455978" y="2646820"/>
              <a:ext cx="274434" cy="276999"/>
              <a:chOff x="5872373" y="2645221"/>
              <a:chExt cx="274434" cy="276999"/>
            </a:xfrm>
          </p:grpSpPr>
          <p:sp>
            <p:nvSpPr>
              <p:cNvPr id="191" name="Oval 190"/>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92" name="TextBox 191"/>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nvGrpSpPr>
            <p:cNvPr id="193" name="Group 192"/>
            <p:cNvGrpSpPr/>
            <p:nvPr/>
          </p:nvGrpSpPr>
          <p:grpSpPr>
            <a:xfrm>
              <a:off x="3236598" y="2644589"/>
              <a:ext cx="274434" cy="276999"/>
              <a:chOff x="5872373" y="2645221"/>
              <a:chExt cx="274434" cy="276999"/>
            </a:xfrm>
          </p:grpSpPr>
          <p:sp>
            <p:nvSpPr>
              <p:cNvPr id="194" name="Oval 193"/>
              <p:cNvSpPr/>
              <p:nvPr/>
            </p:nvSpPr>
            <p:spPr bwMode="auto">
              <a:xfrm>
                <a:off x="5909329" y="2684950"/>
                <a:ext cx="195229" cy="197542"/>
              </a:xfrm>
              <a:prstGeom prst="ellipse">
                <a:avLst/>
              </a:prstGeom>
              <a:solidFill>
                <a:schemeClr val="bg1">
                  <a:lumMod val="50000"/>
                  <a:lumOff val="50000"/>
                </a:scheme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300" kern="0" dirty="0">
                  <a:solidFill>
                    <a:srgbClr val="FFFFFF"/>
                  </a:solidFill>
                  <a:effectLst>
                    <a:outerShdw blurRad="38100" dist="38100" dir="2700000" algn="tl">
                      <a:srgbClr val="000000">
                        <a:alpha val="43137"/>
                      </a:srgbClr>
                    </a:outerShdw>
                  </a:effectLst>
                  <a:latin typeface="Segoe" pitchFamily="34" charset="0"/>
                </a:endParaRPr>
              </a:p>
            </p:txBody>
          </p:sp>
          <p:sp>
            <p:nvSpPr>
              <p:cNvPr id="197" name="TextBox 196"/>
              <p:cNvSpPr txBox="1"/>
              <p:nvPr/>
            </p:nvSpPr>
            <p:spPr>
              <a:xfrm>
                <a:off x="5872373" y="2645221"/>
                <a:ext cx="274434" cy="276999"/>
              </a:xfrm>
              <a:prstGeom prst="rect">
                <a:avLst/>
              </a:prstGeom>
              <a:noFill/>
            </p:spPr>
            <p:txBody>
              <a:bodyPr wrap="none" rtlCol="0">
                <a:spAutoFit/>
              </a:bodyPr>
              <a:lstStyle/>
              <a:p>
                <a:pPr fontAlgn="base">
                  <a:spcBef>
                    <a:spcPct val="0"/>
                  </a:spcBef>
                  <a:spcAft>
                    <a:spcPct val="0"/>
                  </a:spcAft>
                </a:pPr>
                <a:r>
                  <a:rPr lang="en-US" sz="1200" dirty="0">
                    <a:solidFill>
                      <a:srgbClr val="000000"/>
                    </a:solidFill>
                    <a:latin typeface="Arial" charset="0"/>
                  </a:rPr>
                  <a:t>+</a:t>
                </a:r>
              </a:p>
            </p:txBody>
          </p:sp>
        </p:grpSp>
      </p:grpSp>
    </p:spTree>
    <p:extLst>
      <p:ext uri="{BB962C8B-B14F-4D97-AF65-F5344CB8AC3E}">
        <p14:creationId xmlns:p14="http://schemas.microsoft.com/office/powerpoint/2010/main" val="24310482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3552831" y="0"/>
            <a:ext cx="5764164" cy="923132"/>
          </a:xfrm>
        </p:spPr>
        <p:txBody>
          <a:bodyPr/>
          <a:lstStyle/>
          <a:p>
            <a:r>
              <a:rPr lang="en-US" sz="4800" dirty="0"/>
              <a:t>Complex Numbers</a:t>
            </a:r>
          </a:p>
        </p:txBody>
      </p:sp>
      <mc:AlternateContent xmlns:mc="http://schemas.openxmlformats.org/markup-compatibility/2006" xmlns:a14="http://schemas.microsoft.com/office/drawing/2010/main">
        <mc:Choice Requires="a14">
          <p:sp>
            <p:nvSpPr>
              <p:cNvPr id="5" name="TextBox 4"/>
              <p:cNvSpPr txBox="1"/>
              <p:nvPr/>
            </p:nvSpPr>
            <p:spPr>
              <a:xfrm>
                <a:off x="869631" y="1073342"/>
                <a:ext cx="10644910" cy="501906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endPar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Imaginary unit: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j</m:t>
                    </m:r>
                    <m:r>
                      <a:rPr lang="en-US" i="1">
                        <a:solidFill>
                          <a:srgbClr val="000000"/>
                        </a:solidFill>
                        <a:latin typeface="Cambria Math" panose="02040503050406030204" pitchFamily="18" charset="0"/>
                        <a:ea typeface="Cambria Math" panose="02040503050406030204" pitchFamily="18" charset="0"/>
                      </a:rPr>
                      <m:t>= </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r>
                          <a:rPr lang="en-US" i="1">
                            <a:solidFill>
                              <a:srgbClr val="000000"/>
                            </a:solidFill>
                            <a:latin typeface="Cambria Math" panose="02040503050406030204" pitchFamily="18" charset="0"/>
                            <a:ea typeface="Cambria Math" panose="02040503050406030204" pitchFamily="18" charset="0"/>
                          </a:rPr>
                          <m:t>−1</m:t>
                        </m:r>
                      </m:e>
                    </m:rad>
                  </m:oMath>
                </a14:m>
                <a:r>
                  <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a:t>
                </a:r>
              </a:p>
              <a:p>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A complex number is a number that has both a real and imaginary part, i.e. 3 + j2, where j is the imaginary unit, like a unit vector, designating the imaginary part.</a:t>
                </a:r>
              </a:p>
              <a:p>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Complex numbers are used in electrical engineering to represent the amplitude and phase of sinusoids in the complex plane.</a:t>
                </a:r>
              </a:p>
              <a:p>
                <a:pPr marL="285750" indent="-28575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Imaginary Operator Properties:</a:t>
                </a:r>
              </a:p>
              <a:p>
                <a:pPr marL="285750" indent="-285750">
                  <a:buFont typeface="Arial" panose="020B0604020202020204" pitchFamily="34" charset="0"/>
                  <a:buChar char="•"/>
                </a:pPr>
                <a:endParaRPr lang="en-US" altLang="en-US" dirty="0">
                  <a:solidFill>
                    <a:srgbClr val="000000"/>
                  </a:solidFill>
                  <a:latin typeface="Cambria Math" panose="02040503050406030204" pitchFamily="18" charset="0"/>
                  <a:ea typeface="Cambria Math" panose="02040503050406030204" pitchFamily="18" charset="0"/>
                </a:endParaRPr>
              </a:p>
              <a:p>
                <a:pPr algn="ctr"/>
                <a:r>
                  <a:rPr lang="en-US" alt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j</m:t>
                    </m:r>
                    <m:r>
                      <a:rPr lang="en-US">
                        <a:solidFill>
                          <a:srgbClr val="000000"/>
                        </a:solidFill>
                        <a:latin typeface="Cambria Math" panose="02040503050406030204" pitchFamily="18" charset="0"/>
                        <a:ea typeface="Cambria Math" panose="02040503050406030204" pitchFamily="18" charset="0"/>
                      </a:rPr>
                      <m:t>= </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r>
                          <a:rPr lang="en-US">
                            <a:solidFill>
                              <a:srgbClr val="000000"/>
                            </a:solidFill>
                            <a:latin typeface="Cambria Math" panose="02040503050406030204" pitchFamily="18" charset="0"/>
                            <a:ea typeface="Cambria Math" panose="02040503050406030204" pitchFamily="18" charset="0"/>
                          </a:rPr>
                          <m:t>−1</m:t>
                        </m:r>
                      </m:e>
                    </m:rad>
                    <m:r>
                      <a:rPr lang="en-US" smtClean="0">
                        <a:solidFill>
                          <a:srgbClr val="000000"/>
                        </a:solidFill>
                        <a:latin typeface="Cambria Math" panose="02040503050406030204" pitchFamily="18" charset="0"/>
                        <a:ea typeface="Cambria Math" panose="02040503050406030204" pitchFamily="18" charset="0"/>
                      </a:rPr>
                      <m:t> </m:t>
                    </m:r>
                    <m:d>
                      <m:dPr>
                        <m:ctrlPr>
                          <a:rPr lang="en-US" i="1" smtClean="0">
                            <a:solidFill>
                              <a:srgbClr val="000000"/>
                            </a:solidFill>
                            <a:latin typeface="Cambria Math" panose="02040503050406030204" pitchFamily="18" charset="0"/>
                            <a:ea typeface="Cambria Math" panose="02040503050406030204" pitchFamily="18" charset="0"/>
                          </a:rPr>
                        </m:ctrlPr>
                      </m:dPr>
                      <m:e>
                        <m:r>
                          <m:rPr>
                            <m:sty m:val="p"/>
                          </m:rPr>
                          <a:rPr lang="en-US" smtClean="0">
                            <a:solidFill>
                              <a:srgbClr val="000000"/>
                            </a:solidFill>
                            <a:latin typeface="Cambria Math" panose="02040503050406030204" pitchFamily="18" charset="0"/>
                            <a:ea typeface="Cambria Math" panose="02040503050406030204" pitchFamily="18" charset="0"/>
                          </a:rPr>
                          <m:t>imaginary</m:t>
                        </m:r>
                      </m:e>
                    </m:d>
                    <m:r>
                      <a:rPr lang="en-US" smtClean="0">
                        <a:solidFill>
                          <a:srgbClr val="000000"/>
                        </a:solidFill>
                        <a:latin typeface="Cambria Math" panose="02040503050406030204" pitchFamily="18" charset="0"/>
                        <a:ea typeface="Cambria Math" panose="02040503050406030204" pitchFamily="18" charset="0"/>
                      </a:rPr>
                      <m:t>,  </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a:solidFill>
                              <a:srgbClr val="000000"/>
                            </a:solidFill>
                            <a:latin typeface="Cambria Math" panose="02040503050406030204" pitchFamily="18" charset="0"/>
                            <a:ea typeface="Cambria Math" panose="02040503050406030204" pitchFamily="18" charset="0"/>
                          </a:rPr>
                          <m:t>2</m:t>
                        </m:r>
                      </m:sup>
                    </m:sSup>
                    <m:r>
                      <a:rPr lang="en-US">
                        <a:solidFill>
                          <a:srgbClr val="000000"/>
                        </a:solidFill>
                        <a:latin typeface="Cambria Math" panose="02040503050406030204" pitchFamily="18" charset="0"/>
                        <a:ea typeface="Cambria Math" panose="02040503050406030204" pitchFamily="18" charset="0"/>
                      </a:rPr>
                      <m:t>=−1</m:t>
                    </m:r>
                    <m:r>
                      <a:rPr lang="en-US" smtClean="0">
                        <a:solidFill>
                          <a:srgbClr val="000000"/>
                        </a:solidFill>
                        <a:latin typeface="Cambria Math" panose="02040503050406030204" pitchFamily="18" charset="0"/>
                        <a:ea typeface="Cambria Math" panose="02040503050406030204" pitchFamily="18" charset="0"/>
                      </a:rPr>
                      <m:t> </m:t>
                    </m:r>
                    <m:d>
                      <m:dPr>
                        <m:ctrlPr>
                          <a:rPr lang="en-US" i="1" smtClean="0">
                            <a:solidFill>
                              <a:srgbClr val="000000"/>
                            </a:solidFill>
                            <a:latin typeface="Cambria Math" panose="02040503050406030204" pitchFamily="18" charset="0"/>
                            <a:ea typeface="Cambria Math" panose="02040503050406030204" pitchFamily="18" charset="0"/>
                          </a:rPr>
                        </m:ctrlPr>
                      </m:dPr>
                      <m:e>
                        <m:r>
                          <m:rPr>
                            <m:sty m:val="p"/>
                          </m:rPr>
                          <a:rPr lang="en-US" smtClean="0">
                            <a:solidFill>
                              <a:srgbClr val="000000"/>
                            </a:solidFill>
                            <a:latin typeface="Cambria Math" panose="02040503050406030204" pitchFamily="18" charset="0"/>
                            <a:ea typeface="Cambria Math" panose="02040503050406030204" pitchFamily="18" charset="0"/>
                          </a:rPr>
                          <m:t>real</m:t>
                        </m:r>
                      </m:e>
                    </m:d>
                    <m:r>
                      <a:rPr lang="en-US">
                        <a:solidFill>
                          <a:srgbClr val="000000"/>
                        </a:solidFill>
                        <a:latin typeface="Cambria Math" panose="02040503050406030204" pitchFamily="18" charset="0"/>
                        <a:ea typeface="Cambria Math" panose="02040503050406030204" pitchFamily="18" charset="0"/>
                      </a:rPr>
                      <m:t>,  </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a:solidFill>
                              <a:srgbClr val="000000"/>
                            </a:solidFill>
                            <a:latin typeface="Cambria Math" panose="02040503050406030204" pitchFamily="18" charset="0"/>
                            <a:ea typeface="Cambria Math" panose="02040503050406030204" pitchFamily="18" charset="0"/>
                          </a:rPr>
                          <m:t>3</m:t>
                        </m:r>
                      </m:sup>
                    </m:sSup>
                    <m:r>
                      <a:rPr lang="en-US">
                        <a:solidFill>
                          <a:srgbClr val="000000"/>
                        </a:solidFill>
                        <a:latin typeface="Cambria Math" panose="02040503050406030204" pitchFamily="18" charset="0"/>
                        <a:ea typeface="Cambria Math" panose="02040503050406030204" pitchFamily="18" charset="0"/>
                      </a:rPr>
                      <m:t>=</m:t>
                    </m:r>
                    <m:r>
                      <m:rPr>
                        <m:sty m:val="p"/>
                      </m:rPr>
                      <a:rPr lang="en-US" smtClean="0">
                        <a:solidFill>
                          <a:srgbClr val="000000"/>
                        </a:solidFill>
                        <a:latin typeface="Cambria Math" panose="02040503050406030204" pitchFamily="18" charset="0"/>
                        <a:ea typeface="Cambria Math" panose="02040503050406030204" pitchFamily="18" charset="0"/>
                      </a:rPr>
                      <m:t>j</m:t>
                    </m:r>
                    <m:d>
                      <m:dPr>
                        <m:ctrlPr>
                          <a:rPr lang="en-US" i="1" smtClean="0">
                            <a:solidFill>
                              <a:srgbClr val="000000"/>
                            </a:solidFill>
                            <a:latin typeface="Cambria Math" panose="02040503050406030204" pitchFamily="18" charset="0"/>
                            <a:ea typeface="Cambria Math" panose="02040503050406030204" pitchFamily="18" charset="0"/>
                          </a:rPr>
                        </m:ctrlPr>
                      </m:dPr>
                      <m:e>
                        <m:r>
                          <a:rPr lang="en-US" smtClean="0">
                            <a:solidFill>
                              <a:srgbClr val="000000"/>
                            </a:solidFill>
                            <a:latin typeface="Cambria Math" panose="02040503050406030204" pitchFamily="18" charset="0"/>
                            <a:ea typeface="Cambria Math" panose="02040503050406030204" pitchFamily="18" charset="0"/>
                          </a:rPr>
                          <m:t>−1</m:t>
                        </m:r>
                      </m:e>
                    </m:d>
                    <m:r>
                      <a:rPr lang="en-US" smtClean="0">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a:rPr lang="en-US" smtClean="0">
                        <a:solidFill>
                          <a:srgbClr val="000000"/>
                        </a:solidFill>
                        <a:latin typeface="Cambria Math" panose="02040503050406030204" pitchFamily="18" charset="0"/>
                        <a:ea typeface="Cambria Math" panose="02040503050406030204" pitchFamily="18" charset="0"/>
                      </a:rPr>
                      <m:t> </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imaginary</m:t>
                        </m:r>
                      </m:e>
                    </m:d>
                    <m:r>
                      <a:rPr lang="en-US">
                        <a:solidFill>
                          <a:srgbClr val="000000"/>
                        </a:solidFill>
                        <a:latin typeface="Cambria Math" panose="02040503050406030204" pitchFamily="18" charset="0"/>
                        <a:ea typeface="Cambria Math" panose="02040503050406030204" pitchFamily="18" charset="0"/>
                      </a:rPr>
                      <m:t>,   </m:t>
                    </m:r>
                  </m:oMath>
                </a14:m>
                <a:endParaRPr lang="en-US" dirty="0">
                  <a:solidFill>
                    <a:srgbClr val="000000"/>
                  </a:solidFill>
                  <a:latin typeface="Cambria Math" panose="02040503050406030204" pitchFamily="18" charset="0"/>
                  <a:ea typeface="Cambria Math" panose="02040503050406030204" pitchFamily="18" charset="0"/>
                </a:endParaRPr>
              </a:p>
              <a:p>
                <a:pPr algn="ctr"/>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a:solidFill>
                              <a:srgbClr val="000000"/>
                            </a:solidFill>
                            <a:latin typeface="Cambria Math" panose="02040503050406030204" pitchFamily="18" charset="0"/>
                            <a:ea typeface="Cambria Math" panose="02040503050406030204" pitchFamily="18" charset="0"/>
                          </a:rPr>
                          <m:t>4</m:t>
                        </m:r>
                      </m:sup>
                    </m:sSup>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d>
                      <m:dPr>
                        <m:ctrlPr>
                          <a:rPr lang="en-US" i="1">
                            <a:solidFill>
                              <a:srgbClr val="000000"/>
                            </a:solidFill>
                            <a:latin typeface="Cambria Math" panose="02040503050406030204" pitchFamily="18" charset="0"/>
                            <a:ea typeface="Cambria Math" panose="02040503050406030204" pitchFamily="18" charset="0"/>
                          </a:rPr>
                        </m:ctrlPr>
                      </m:dPr>
                      <m:e>
                        <m:r>
                          <a:rPr lang="en-US">
                            <a:solidFill>
                              <a:srgbClr val="000000"/>
                            </a:solidFill>
                            <a:latin typeface="Cambria Math" panose="02040503050406030204" pitchFamily="18" charset="0"/>
                            <a:ea typeface="Cambria Math" panose="02040503050406030204" pitchFamily="18" charset="0"/>
                          </a:rPr>
                          <m:t>−</m:t>
                        </m:r>
                        <m:r>
                          <m:rPr>
                            <m:sty m:val="p"/>
                          </m:rPr>
                          <a:rPr lang="en-US" smtClean="0">
                            <a:solidFill>
                              <a:srgbClr val="000000"/>
                            </a:solidFill>
                            <a:latin typeface="Cambria Math" panose="02040503050406030204" pitchFamily="18" charset="0"/>
                            <a:ea typeface="Cambria Math" panose="02040503050406030204" pitchFamily="18" charset="0"/>
                          </a:rPr>
                          <m:t>j</m:t>
                        </m:r>
                      </m:e>
                    </m:d>
                    <m:r>
                      <a:rPr lang="en-US"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a:solidFill>
                              <a:srgbClr val="000000"/>
                            </a:solidFill>
                            <a:latin typeface="Cambria Math" panose="02040503050406030204" pitchFamily="18" charset="0"/>
                            <a:ea typeface="Cambria Math" panose="02040503050406030204" pitchFamily="18" charset="0"/>
                          </a:rPr>
                          <m:t>2</m:t>
                        </m:r>
                      </m:sup>
                    </m:sSup>
                    <m:r>
                      <a:rPr lang="en-US" smtClean="0">
                        <a:solidFill>
                          <a:srgbClr val="000000"/>
                        </a:solidFill>
                        <a:latin typeface="Cambria Math" panose="02040503050406030204" pitchFamily="18" charset="0"/>
                        <a:ea typeface="Cambria Math" panose="02040503050406030204" pitchFamily="18" charset="0"/>
                      </a:rPr>
                      <m:t>=1 </m:t>
                    </m:r>
                    <m:d>
                      <m:dPr>
                        <m:ctrlPr>
                          <a:rPr lang="en-US" i="1" smtClean="0">
                            <a:solidFill>
                              <a:srgbClr val="000000"/>
                            </a:solidFill>
                            <a:latin typeface="Cambria Math" panose="02040503050406030204" pitchFamily="18" charset="0"/>
                            <a:ea typeface="Cambria Math" panose="02040503050406030204" pitchFamily="18" charset="0"/>
                          </a:rPr>
                        </m:ctrlPr>
                      </m:dPr>
                      <m:e>
                        <m:r>
                          <m:rPr>
                            <m:sty m:val="p"/>
                          </m:rPr>
                          <a:rPr lang="en-US" smtClean="0">
                            <a:solidFill>
                              <a:srgbClr val="000000"/>
                            </a:solidFill>
                            <a:latin typeface="Cambria Math" panose="02040503050406030204" pitchFamily="18" charset="0"/>
                            <a:ea typeface="Cambria Math" panose="02040503050406030204" pitchFamily="18" charset="0"/>
                          </a:rPr>
                          <m:t>real</m:t>
                        </m:r>
                      </m:e>
                    </m:d>
                    <m:r>
                      <a:rPr lang="en-US"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smtClean="0">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j</m:t>
                        </m:r>
                      </m:e>
                      <m:sup>
                        <m:r>
                          <a:rPr lang="en-US" smtClean="0">
                            <a:solidFill>
                              <a:srgbClr val="000000"/>
                            </a:solidFill>
                            <a:latin typeface="Cambria Math" panose="02040503050406030204" pitchFamily="18" charset="0"/>
                            <a:ea typeface="Cambria Math" panose="02040503050406030204" pitchFamily="18" charset="0"/>
                          </a:rPr>
                          <m:t>5</m:t>
                        </m:r>
                      </m:sup>
                    </m:sSup>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a:rPr lang="en-US" smtClean="0">
                        <a:solidFill>
                          <a:srgbClr val="000000"/>
                        </a:solidFill>
                        <a:latin typeface="Cambria Math" panose="02040503050406030204" pitchFamily="18" charset="0"/>
                        <a:ea typeface="Cambria Math" panose="02040503050406030204" pitchFamily="18" charset="0"/>
                      </a:rPr>
                      <m:t> </m:t>
                    </m:r>
                    <m:d>
                      <m:dPr>
                        <m:ctrlPr>
                          <a:rPr lang="en-US" i="1" smtClean="0">
                            <a:solidFill>
                              <a:srgbClr val="000000"/>
                            </a:solidFill>
                            <a:latin typeface="Cambria Math" panose="02040503050406030204" pitchFamily="18" charset="0"/>
                            <a:ea typeface="Cambria Math" panose="02040503050406030204" pitchFamily="18" charset="0"/>
                          </a:rPr>
                        </m:ctrlPr>
                      </m:dPr>
                      <m:e>
                        <m:r>
                          <m:rPr>
                            <m:sty m:val="p"/>
                          </m:rPr>
                          <a:rPr lang="en-US" smtClean="0">
                            <a:solidFill>
                              <a:srgbClr val="000000"/>
                            </a:solidFill>
                            <a:latin typeface="Cambria Math" panose="02040503050406030204" pitchFamily="18" charset="0"/>
                            <a:ea typeface="Cambria Math" panose="02040503050406030204" pitchFamily="18" charset="0"/>
                          </a:rPr>
                          <m:t>imaginary</m:t>
                        </m:r>
                      </m:e>
                    </m:d>
                    <m:r>
                      <a:rPr lang="en-US" smtClean="0">
                        <a:solidFill>
                          <a:srgbClr val="000000"/>
                        </a:solidFill>
                        <a:latin typeface="Cambria Math" panose="02040503050406030204" pitchFamily="18" charset="0"/>
                        <a:ea typeface="Cambria Math" panose="02040503050406030204" pitchFamily="18" charset="0"/>
                      </a:rPr>
                      <m:t>,  </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smtClean="0">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jj</m:t>
                    </m:r>
                    <m:r>
                      <a:rPr lang="en-US">
                        <a:solidFill>
                          <a:srgbClr val="000000"/>
                        </a:solidFill>
                        <a:latin typeface="Cambria Math" panose="02040503050406030204" pitchFamily="18" charset="0"/>
                        <a:ea typeface="Cambria Math" panose="02040503050406030204" pitchFamily="18" charset="0"/>
                      </a:rPr>
                      <m:t>=−1 </m:t>
                    </m:r>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real</m:t>
                        </m:r>
                      </m:e>
                    </m:d>
                    <m:r>
                      <a:rPr lang="en-US" smtClean="0">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algn="ctr"/>
                <a:r>
                  <a:rPr lang="en-US" dirty="0">
                    <a:solidFill>
                      <a:srgbClr val="000000"/>
                    </a:solidFill>
                    <a:latin typeface="Cambria Math" panose="02040503050406030204" pitchFamily="18" charset="0"/>
                    <a:ea typeface="Cambria Math" panose="02040503050406030204" pitchFamily="18" charset="0"/>
                  </a:rPr>
                  <a:t>Also, </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j</m:t>
                        </m:r>
                      </m:den>
                    </m:f>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j</m:t>
                        </m:r>
                      </m:num>
                      <m:den>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a:solidFill>
                                  <a:srgbClr val="000000"/>
                                </a:solidFill>
                                <a:latin typeface="Cambria Math" panose="02040503050406030204" pitchFamily="18" charset="0"/>
                                <a:ea typeface="Cambria Math" panose="02040503050406030204" pitchFamily="18" charset="0"/>
                              </a:rPr>
                              <m:t>2</m:t>
                            </m:r>
                          </m:sup>
                        </m:sSup>
                      </m:den>
                    </m:f>
                    <m:r>
                      <a:rPr lang="en-US">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j</m:t>
                        </m:r>
                      </m:num>
                      <m:den>
                        <m:r>
                          <a:rPr lang="en-US">
                            <a:solidFill>
                              <a:srgbClr val="000000"/>
                            </a:solidFill>
                            <a:latin typeface="Cambria Math" panose="02040503050406030204" pitchFamily="18" charset="0"/>
                            <a:ea typeface="Cambria Math" panose="02040503050406030204" pitchFamily="18" charset="0"/>
                          </a:rPr>
                          <m:t>−1</m:t>
                        </m:r>
                      </m:den>
                    </m:f>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j</m:t>
                        </m:r>
                      </m:den>
                    </m:f>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a:rPr lang="en-US">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Multiplying a number by j results in a 90˚ advancement on the complex plane. </a:t>
                </a:r>
              </a:p>
            </p:txBody>
          </p:sp>
        </mc:Choice>
        <mc:Fallback xmlns="">
          <p:sp>
            <p:nvSpPr>
              <p:cNvPr id="5" name="TextBox 4"/>
              <p:cNvSpPr txBox="1">
                <a:spLocks noRot="1" noChangeAspect="1" noMove="1" noResize="1" noEditPoints="1" noAdjustHandles="1" noChangeArrowheads="1" noChangeShapeType="1" noTextEdit="1"/>
              </p:cNvSpPr>
              <p:nvPr/>
            </p:nvSpPr>
            <p:spPr>
              <a:xfrm>
                <a:off x="869631" y="1073342"/>
                <a:ext cx="10644910" cy="5019066"/>
              </a:xfrm>
              <a:prstGeom prst="rect">
                <a:avLst/>
              </a:prstGeom>
              <a:blipFill rotWithShape="0">
                <a:blip r:embed="rId3"/>
                <a:stretch>
                  <a:fillRect l="-171" b="-361"/>
                </a:stretch>
              </a:blipFill>
            </p:spPr>
            <p:txBody>
              <a:bodyPr/>
              <a:lstStyle/>
              <a:p>
                <a:r>
                  <a:rPr lang="en-US">
                    <a:noFill/>
                  </a:rPr>
                  <a:t> </a:t>
                </a:r>
              </a:p>
            </p:txBody>
          </p:sp>
        </mc:Fallback>
      </mc:AlternateContent>
    </p:spTree>
    <p:extLst>
      <p:ext uri="{BB962C8B-B14F-4D97-AF65-F5344CB8AC3E}">
        <p14:creationId xmlns:p14="http://schemas.microsoft.com/office/powerpoint/2010/main" val="212169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818" y="158919"/>
            <a:ext cx="3983456" cy="533400"/>
          </a:xfrm>
        </p:spPr>
        <p:txBody>
          <a:bodyPr>
            <a:noAutofit/>
          </a:bodyPr>
          <a:lstStyle/>
          <a:p>
            <a:r>
              <a:rPr lang="en-US" dirty="0"/>
              <a:t>Complex Plane</a:t>
            </a:r>
          </a:p>
        </p:txBody>
      </p:sp>
      <mc:AlternateContent xmlns:mc="http://schemas.openxmlformats.org/markup-compatibility/2006" xmlns:a14="http://schemas.microsoft.com/office/drawing/2010/main">
        <mc:Choice Requires="a14">
          <p:sp>
            <p:nvSpPr>
              <p:cNvPr id="9" name="Rectangle 8"/>
              <p:cNvSpPr/>
              <p:nvPr/>
            </p:nvSpPr>
            <p:spPr>
              <a:xfrm>
                <a:off x="912463" y="1769156"/>
                <a:ext cx="3606814" cy="4308167"/>
              </a:xfrm>
              <a:prstGeom prst="rect">
                <a:avLst/>
              </a:prstGeom>
              <a:solidFill>
                <a:schemeClr val="tx1">
                  <a:lumMod val="95000"/>
                </a:schemeClr>
              </a:solidFill>
              <a:ln w="57150">
                <a:solidFill>
                  <a:schemeClr val="accent1"/>
                </a:solidFill>
              </a:ln>
            </p:spPr>
            <p:txBody>
              <a:bodyPr wrap="square" numCol="1">
                <a:spAutoFit/>
              </a:bodyPr>
              <a:lstStyle/>
              <a:p>
                <a:pPr marL="214313" indent="-214313">
                  <a:spcAft>
                    <a:spcPts val="1200"/>
                  </a:spcAft>
                  <a:buFont typeface="Arial" panose="020B0604020202020204" pitchFamily="34" charset="0"/>
                  <a:buChar char="•"/>
                </a:pPr>
                <a:r>
                  <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2-D plane with x-axis being the real portion (Real) and the y-axis being the imaginary portion (Imaginary) of complex numbers. </a:t>
                </a:r>
              </a:p>
              <a:p>
                <a:pPr lvl="2"/>
                <a:r>
                  <a:rPr lang="en-US" altLang="en-US" dirty="0">
                    <a:solidFill>
                      <a:srgbClr val="000000"/>
                    </a:solidFill>
                    <a:latin typeface="Cambria Math" panose="02040503050406030204" pitchFamily="18" charset="0"/>
                    <a:ea typeface="Cambria Math" panose="02040503050406030204" pitchFamily="18" charset="0"/>
                  </a:rPr>
                  <a:t>Imaginary Unit:   </a:t>
                </a:r>
              </a:p>
              <a:p>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j</m:t>
                    </m:r>
                    <m:r>
                      <a:rPr lang="en-US">
                        <a:solidFill>
                          <a:srgbClr val="000000"/>
                        </a:solidFill>
                        <a:latin typeface="Cambria Math" panose="02040503050406030204" pitchFamily="18" charset="0"/>
                        <a:ea typeface="Cambria Math" panose="02040503050406030204" pitchFamily="18" charset="0"/>
                      </a:rPr>
                      <m:t>= </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r>
                          <a:rPr lang="en-US">
                            <a:solidFill>
                              <a:srgbClr val="000000"/>
                            </a:solidFill>
                            <a:latin typeface="Cambria Math" panose="02040503050406030204" pitchFamily="18" charset="0"/>
                            <a:ea typeface="Cambria Math" panose="02040503050406030204" pitchFamily="18" charset="0"/>
                          </a:rPr>
                          <m:t>−1</m:t>
                        </m:r>
                      </m:e>
                    </m:rad>
                    <m:r>
                      <a:rPr lang="en-US">
                        <a:solidFill>
                          <a:srgbClr val="000000"/>
                        </a:solidFill>
                        <a:latin typeface="Cambria Math" panose="02040503050406030204" pitchFamily="18" charset="0"/>
                        <a:ea typeface="Cambria Math" panose="02040503050406030204" pitchFamily="18" charset="0"/>
                      </a:rPr>
                      <m:t>,   </m:t>
                    </m:r>
                  </m:oMath>
                </a14:m>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a:solidFill>
                              <a:srgbClr val="000000"/>
                            </a:solidFill>
                            <a:latin typeface="Cambria Math" panose="02040503050406030204" pitchFamily="18" charset="0"/>
                            <a:ea typeface="Cambria Math" panose="02040503050406030204" pitchFamily="18" charset="0"/>
                          </a:rPr>
                          <m:t>2</m:t>
                        </m:r>
                      </m:sup>
                    </m:sSup>
                    <m:r>
                      <a:rPr lang="en-US">
                        <a:solidFill>
                          <a:srgbClr val="000000"/>
                        </a:solidFill>
                        <a:latin typeface="Cambria Math" panose="02040503050406030204" pitchFamily="18" charset="0"/>
                        <a:ea typeface="Cambria Math" panose="02040503050406030204" pitchFamily="18" charset="0"/>
                      </a:rPr>
                      <m:t>=−1,  </m:t>
                    </m:r>
                  </m:oMath>
                </a14:m>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a:solidFill>
                              <a:srgbClr val="000000"/>
                            </a:solidFill>
                            <a:latin typeface="Cambria Math" panose="02040503050406030204" pitchFamily="18" charset="0"/>
                            <a:ea typeface="Cambria Math" panose="02040503050406030204" pitchFamily="18" charset="0"/>
                          </a:rPr>
                          <m:t>3</m:t>
                        </m:r>
                      </m:sup>
                    </m:sSup>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a:rPr lang="en-US">
                        <a:solidFill>
                          <a:srgbClr val="000000"/>
                        </a:solidFill>
                        <a:latin typeface="Cambria Math" panose="02040503050406030204" pitchFamily="18" charset="0"/>
                        <a:ea typeface="Cambria Math" panose="02040503050406030204" pitchFamily="18" charset="0"/>
                      </a:rPr>
                      <m:t>,   </m:t>
                    </m:r>
                  </m:oMath>
                </a14:m>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a:solidFill>
                              <a:srgbClr val="000000"/>
                            </a:solidFill>
                            <a:latin typeface="Cambria Math" panose="02040503050406030204" pitchFamily="18" charset="0"/>
                            <a:ea typeface="Cambria Math" panose="02040503050406030204" pitchFamily="18" charset="0"/>
                          </a:rPr>
                          <m:t>4</m:t>
                        </m:r>
                      </m:sup>
                    </m:sSup>
                    <m:r>
                      <a:rPr lang="en-US">
                        <a:solidFill>
                          <a:srgbClr val="000000"/>
                        </a:solidFill>
                        <a:latin typeface="Cambria Math" panose="02040503050406030204" pitchFamily="18" charset="0"/>
                        <a:ea typeface="Cambria Math" panose="02040503050406030204" pitchFamily="18" charset="0"/>
                      </a:rPr>
                      <m:t>=1,  </m:t>
                    </m:r>
                  </m:oMath>
                </a14:m>
                <a:endParaRPr lang="en-US" dirty="0">
                  <a:solidFill>
                    <a:srgbClr val="000000"/>
                  </a:solidFill>
                  <a:latin typeface="Cambria Math" panose="02040503050406030204" pitchFamily="18" charset="0"/>
                  <a:ea typeface="Cambria Math" panose="02040503050406030204" pitchFamily="18" charset="0"/>
                </a:endParaRPr>
              </a:p>
              <a:p>
                <a:pPr>
                  <a:spcAft>
                    <a:spcPts val="1200"/>
                  </a:spcAft>
                </a:pPr>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j</m:t>
                        </m:r>
                      </m:e>
                      <m:sup>
                        <m:r>
                          <a:rPr lang="en-US">
                            <a:solidFill>
                              <a:srgbClr val="000000"/>
                            </a:solidFill>
                            <a:latin typeface="Cambria Math" panose="02040503050406030204" pitchFamily="18" charset="0"/>
                            <a:ea typeface="Cambria Math" panose="02040503050406030204" pitchFamily="18" charset="0"/>
                          </a:rPr>
                          <m:t>5</m:t>
                        </m:r>
                      </m:sup>
                    </m:sSup>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j</m:t>
                    </m:r>
                    <m:r>
                      <a:rPr lang="en-US">
                        <a:solidFill>
                          <a:srgbClr val="000000"/>
                        </a:solidFill>
                        <a:latin typeface="Cambria Math" panose="02040503050406030204" pitchFamily="18" charset="0"/>
                        <a:ea typeface="Cambria Math" panose="02040503050406030204" pitchFamily="18" charset="0"/>
                      </a:rPr>
                      <m:t>. </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a:spcAft>
                    <a:spcPts val="120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Multiplying a number by j results in a 90˚ advancement on the complex plane.</a:t>
                </a:r>
                <a:endParaRPr lang="en-US" alt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912463" y="1769156"/>
                <a:ext cx="3606814" cy="4308167"/>
              </a:xfrm>
              <a:prstGeom prst="rect">
                <a:avLst/>
              </a:prstGeom>
              <a:blipFill rotWithShape="0">
                <a:blip r:embed="rId2"/>
                <a:stretch>
                  <a:fillRect l="-500" t="-279" r="-667" b="-419"/>
                </a:stretch>
              </a:blipFill>
              <a:ln w="57150">
                <a:solidFill>
                  <a:schemeClr val="accent1"/>
                </a:solidFill>
              </a:ln>
            </p:spPr>
            <p:txBody>
              <a:bodyPr/>
              <a:lstStyle/>
              <a:p>
                <a:r>
                  <a:rPr lang="en-US">
                    <a:noFill/>
                  </a:rPr>
                  <a:t> </a:t>
                </a:r>
              </a:p>
            </p:txBody>
          </p:sp>
        </mc:Fallback>
      </mc:AlternateContent>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169" y="1734206"/>
            <a:ext cx="5301792" cy="4465589"/>
          </a:xfrm>
          <a:prstGeom prst="rect">
            <a:avLst/>
          </a:prstGeom>
        </p:spPr>
      </p:pic>
    </p:spTree>
    <p:extLst>
      <p:ext uri="{BB962C8B-B14F-4D97-AF65-F5344CB8AC3E}">
        <p14:creationId xmlns:p14="http://schemas.microsoft.com/office/powerpoint/2010/main" val="1693383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005" y="0"/>
            <a:ext cx="10024460" cy="533400"/>
          </a:xfrm>
        </p:spPr>
        <p:txBody>
          <a:bodyPr>
            <a:normAutofit fontScale="90000"/>
          </a:bodyPr>
          <a:lstStyle/>
          <a:p>
            <a:r>
              <a:rPr lang="en-US" dirty="0"/>
              <a:t>Cartesian (Rectangular) and Polar Coordinates</a:t>
            </a:r>
          </a:p>
        </p:txBody>
      </p:sp>
      <p:sp>
        <p:nvSpPr>
          <p:cNvPr id="3" name="Text Placeholder 2"/>
          <p:cNvSpPr>
            <a:spLocks noGrp="1"/>
          </p:cNvSpPr>
          <p:nvPr>
            <p:ph type="body" sz="quarter" idx="12"/>
          </p:nvPr>
        </p:nvSpPr>
        <p:spPr/>
        <p:txBody>
          <a:bodyPr/>
          <a:lstStyle/>
          <a:p>
            <a:endParaRPr lang="en-US"/>
          </a:p>
        </p:txBody>
      </p:sp>
      <mc:AlternateContent xmlns:mc="http://schemas.openxmlformats.org/markup-compatibility/2006" xmlns:a14="http://schemas.microsoft.com/office/drawing/2010/main">
        <mc:Choice Requires="a14">
          <p:sp>
            <p:nvSpPr>
              <p:cNvPr id="21" name="TextBox 20"/>
              <p:cNvSpPr txBox="1"/>
              <p:nvPr/>
            </p:nvSpPr>
            <p:spPr>
              <a:xfrm>
                <a:off x="140254" y="1870383"/>
                <a:ext cx="6885354" cy="435170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rgbClr val="000000"/>
                    </a:solidFill>
                    <a:latin typeface="Cambria Math" panose="02040503050406030204" pitchFamily="18" charset="0"/>
                    <a:ea typeface="Cambria Math" panose="02040503050406030204" pitchFamily="18" charset="0"/>
                  </a:rPr>
                  <a:t>Cartesian (Rectangular) Coordinates: a + </a:t>
                </a:r>
                <a:r>
                  <a:rPr lang="en-US" dirty="0" err="1">
                    <a:solidFill>
                      <a:srgbClr val="000000"/>
                    </a:solidFill>
                    <a:latin typeface="Cambria Math" panose="02040503050406030204" pitchFamily="18" charset="0"/>
                    <a:ea typeface="Cambria Math" panose="02040503050406030204" pitchFamily="18" charset="0"/>
                  </a:rPr>
                  <a:t>jb.</a:t>
                </a:r>
                <a:r>
                  <a:rPr lang="en-US" dirty="0">
                    <a:solidFill>
                      <a:srgbClr val="000000"/>
                    </a:solidFill>
                    <a:latin typeface="Cambria Math" panose="02040503050406030204" pitchFamily="18" charset="0"/>
                    <a:ea typeface="Cambria Math" panose="02040503050406030204" pitchFamily="18" charset="0"/>
                  </a:rPr>
                  <a:t>  </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Polar Coordinates: (r, </a:t>
                </a:r>
                <a:r>
                  <a:rPr lang="el-GR" dirty="0">
                    <a:solidFill>
                      <a:srgbClr val="000000"/>
                    </a:solidFill>
                    <a:latin typeface="Cambria Math" panose="02040503050406030204" pitchFamily="18" charset="0"/>
                    <a:ea typeface="Cambria Math" panose="02040503050406030204" pitchFamily="18" charset="0"/>
                  </a:rPr>
                  <a:t>θ</a:t>
                </a:r>
                <a:r>
                  <a:rPr lang="en-US" dirty="0">
                    <a:solidFill>
                      <a:srgbClr val="000000"/>
                    </a:solidFill>
                    <a:latin typeface="Cambria Math" panose="02040503050406030204" pitchFamily="18" charset="0"/>
                    <a:ea typeface="Cambria Math" panose="02040503050406030204" pitchFamily="18" charset="0"/>
                  </a:rPr>
                  <a:t>).</a:t>
                </a:r>
              </a:p>
              <a:p>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Cartesian to Polar: (a + </a:t>
                </a:r>
                <a:r>
                  <a:rPr lang="en-US" dirty="0" err="1">
                    <a:solidFill>
                      <a:srgbClr val="000000"/>
                    </a:solidFill>
                    <a:latin typeface="Cambria Math" panose="02040503050406030204" pitchFamily="18" charset="0"/>
                    <a:ea typeface="Cambria Math" panose="02040503050406030204" pitchFamily="18" charset="0"/>
                    <a:cs typeface="Arial" panose="020B0604020202020204" pitchFamily="34" charset="0"/>
                  </a:rPr>
                  <a:t>jb</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 </a:t>
                </a:r>
                <a:r>
                  <a:rPr lang="en-US" dirty="0">
                    <a:solidFill>
                      <a:srgbClr val="000000"/>
                    </a:solidFill>
                    <a:latin typeface="Cambria Math" panose="02040503050406030204" pitchFamily="18" charset="0"/>
                    <a:ea typeface="Cambria Math" panose="02040503050406030204" pitchFamily="18" charset="0"/>
                  </a:rPr>
                  <a:t>→ (r, </a:t>
                </a:r>
                <a:r>
                  <a:rPr lang="el-GR" dirty="0">
                    <a:solidFill>
                      <a:srgbClr val="000000"/>
                    </a:solidFill>
                    <a:latin typeface="Cambria Math" panose="02040503050406030204" pitchFamily="18" charset="0"/>
                    <a:ea typeface="Cambria Math" panose="02040503050406030204" pitchFamily="18" charset="0"/>
                  </a:rPr>
                  <a:t>θ</a:t>
                </a:r>
                <a:r>
                  <a:rPr lang="en-US" dirty="0">
                    <a:solidFill>
                      <a:srgbClr val="000000"/>
                    </a:solidFill>
                    <a:latin typeface="Cambria Math" panose="02040503050406030204" pitchFamily="18" charset="0"/>
                    <a:ea typeface="Cambria Math" panose="02040503050406030204" pitchFamily="18" charset="0"/>
                  </a:rPr>
                  <a:t>).</a:t>
                </a:r>
              </a:p>
              <a:p>
                <a:endParaRPr lang="en-US"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a</m:t>
                              </m:r>
                            </m:e>
                            <m:sup>
                              <m:r>
                                <a:rPr lang="en-US">
                                  <a:solidFill>
                                    <a:srgbClr val="000000"/>
                                  </a:solidFill>
                                  <a:latin typeface="Cambria Math" panose="02040503050406030204" pitchFamily="18" charset="0"/>
                                  <a:ea typeface="Cambria Math" panose="02040503050406030204" pitchFamily="18" charset="0"/>
                                </a:rPr>
                                <m:t>2</m:t>
                              </m:r>
                            </m:sup>
                          </m:sSup>
                          <m:r>
                            <a:rPr lang="en-US">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b</m:t>
                              </m:r>
                            </m:e>
                            <m:sup>
                              <m:r>
                                <a:rPr lang="en-US">
                                  <a:solidFill>
                                    <a:srgbClr val="000000"/>
                                  </a:solidFill>
                                  <a:latin typeface="Cambria Math" panose="02040503050406030204" pitchFamily="18" charset="0"/>
                                  <a:ea typeface="Cambria Math" panose="02040503050406030204" pitchFamily="18" charset="0"/>
                                </a:rPr>
                                <m:t>2</m:t>
                              </m:r>
                            </m:sup>
                          </m:sSup>
                        </m:e>
                      </m:rad>
                      <m:r>
                        <a:rPr lang="en-US" b="0" i="0" smtClean="0">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Cambria Math" panose="02040503050406030204" pitchFamily="18" charset="0"/>
                        </a:rPr>
                        <m:t>   </m:t>
                      </m:r>
                      <m:r>
                        <m:rPr>
                          <m:sty m:val="p"/>
                        </m:rPr>
                        <a:rPr lang="el-GR" i="1">
                          <a:solidFill>
                            <a:srgbClr val="000000"/>
                          </a:solidFill>
                          <a:latin typeface="Cambria Math" panose="02040503050406030204" pitchFamily="18" charset="0"/>
                          <a:ea typeface="Cambria Math" panose="02040503050406030204" pitchFamily="18" charset="0"/>
                        </a:rPr>
                        <m:t>θ</m:t>
                      </m:r>
                      <m:r>
                        <a:rPr lang="en-US">
                          <a:solidFill>
                            <a:srgbClr val="000000"/>
                          </a:solidFill>
                          <a:latin typeface="Cambria Math" panose="02040503050406030204" pitchFamily="18" charset="0"/>
                          <a:ea typeface="Cambria Math" panose="02040503050406030204" pitchFamily="18" charset="0"/>
                        </a:rPr>
                        <m:t>= </m:t>
                      </m:r>
                      <m:func>
                        <m:funcPr>
                          <m:ctrlPr>
                            <a:rPr lang="en-US" i="1">
                              <a:solidFill>
                                <a:srgbClr val="000000"/>
                              </a:solidFill>
                              <a:latin typeface="Cambria Math" panose="02040503050406030204" pitchFamily="18" charset="0"/>
                              <a:ea typeface="Cambria Math" panose="02040503050406030204" pitchFamily="18" charset="0"/>
                            </a:rPr>
                          </m:ctrlPr>
                        </m:funcPr>
                        <m:fName>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tan</m:t>
                              </m:r>
                            </m:e>
                            <m:sup>
                              <m:r>
                                <a:rPr lang="en-US">
                                  <a:solidFill>
                                    <a:srgbClr val="000000"/>
                                  </a:solidFill>
                                  <a:latin typeface="Cambria Math" panose="02040503050406030204" pitchFamily="18" charset="0"/>
                                  <a:ea typeface="Cambria Math" panose="02040503050406030204" pitchFamily="18" charset="0"/>
                                </a:rPr>
                                <m:t>−1</m:t>
                              </m:r>
                            </m:sup>
                          </m:sSup>
                        </m:fName>
                        <m:e>
                          <m:d>
                            <m:dPr>
                              <m:ctrlPr>
                                <a:rPr lang="en-US" i="1">
                                  <a:solidFill>
                                    <a:srgbClr val="000000"/>
                                  </a:solidFill>
                                  <a:latin typeface="Cambria Math" panose="02040503050406030204" pitchFamily="18" charset="0"/>
                                  <a:ea typeface="Cambria Math" panose="02040503050406030204" pitchFamily="18" charset="0"/>
                                </a:rPr>
                              </m:ctrlPr>
                            </m:dPr>
                            <m:e>
                              <m:box>
                                <m:boxPr>
                                  <m:ctrlPr>
                                    <a:rPr lang="en-US" i="1">
                                      <a:solidFill>
                                        <a:srgbClr val="000000"/>
                                      </a:solidFill>
                                      <a:latin typeface="Cambria Math" panose="02040503050406030204" pitchFamily="18" charset="0"/>
                                      <a:ea typeface="Cambria Math" panose="02040503050406030204" pitchFamily="18" charset="0"/>
                                    </a:rPr>
                                  </m:ctrlPr>
                                </m:boxPr>
                                <m:e>
                                  <m:argPr>
                                    <m:argSz m:val="-1"/>
                                  </m:argP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Imaginary</m:t>
                                      </m:r>
                                    </m:num>
                                    <m:den>
                                      <m:r>
                                        <m:rPr>
                                          <m:sty m:val="p"/>
                                        </m:rPr>
                                        <a:rPr lang="en-US">
                                          <a:solidFill>
                                            <a:srgbClr val="000000"/>
                                          </a:solidFill>
                                          <a:latin typeface="Cambria Math" panose="02040503050406030204" pitchFamily="18" charset="0"/>
                                          <a:ea typeface="Cambria Math" panose="02040503050406030204" pitchFamily="18" charset="0"/>
                                        </a:rPr>
                                        <m:t>Real</m:t>
                                      </m:r>
                                    </m:den>
                                  </m:f>
                                </m:e>
                              </m:box>
                            </m:e>
                          </m:d>
                        </m:e>
                      </m:func>
                      <m:r>
                        <a:rPr lang="en-US">
                          <a:solidFill>
                            <a:srgbClr val="000000"/>
                          </a:solidFill>
                          <a:latin typeface="Cambria Math" panose="02040503050406030204" pitchFamily="18" charset="0"/>
                          <a:ea typeface="Cambria Math" panose="02040503050406030204" pitchFamily="18" charset="0"/>
                        </a:rPr>
                        <m:t>= </m:t>
                      </m:r>
                      <m:func>
                        <m:funcPr>
                          <m:ctrlPr>
                            <a:rPr lang="en-US" i="1">
                              <a:solidFill>
                                <a:srgbClr val="000000"/>
                              </a:solidFill>
                              <a:latin typeface="Cambria Math" panose="02040503050406030204" pitchFamily="18" charset="0"/>
                              <a:ea typeface="Cambria Math" panose="02040503050406030204" pitchFamily="18" charset="0"/>
                            </a:rPr>
                          </m:ctrlPr>
                        </m:funcPr>
                        <m:fName>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tan</m:t>
                              </m:r>
                            </m:e>
                            <m:sup>
                              <m:r>
                                <a:rPr lang="en-US">
                                  <a:solidFill>
                                    <a:srgbClr val="000000"/>
                                  </a:solidFill>
                                  <a:latin typeface="Cambria Math" panose="02040503050406030204" pitchFamily="18" charset="0"/>
                                  <a:ea typeface="Cambria Math" panose="02040503050406030204" pitchFamily="18" charset="0"/>
                                </a:rPr>
                                <m:t>−1</m:t>
                              </m:r>
                            </m:sup>
                          </m:sSup>
                        </m:fName>
                        <m:e>
                          <m:d>
                            <m:dPr>
                              <m:ctrlPr>
                                <a:rPr lang="en-US" i="1">
                                  <a:solidFill>
                                    <a:srgbClr val="000000"/>
                                  </a:solidFill>
                                  <a:latin typeface="Cambria Math" panose="02040503050406030204" pitchFamily="18" charset="0"/>
                                  <a:ea typeface="Cambria Math" panose="02040503050406030204" pitchFamily="18" charset="0"/>
                                </a:rPr>
                              </m:ctrlPr>
                            </m:dPr>
                            <m:e>
                              <m:box>
                                <m:boxPr>
                                  <m:ctrlPr>
                                    <a:rPr lang="en-US" i="1">
                                      <a:solidFill>
                                        <a:srgbClr val="000000"/>
                                      </a:solidFill>
                                      <a:latin typeface="Cambria Math" panose="02040503050406030204" pitchFamily="18" charset="0"/>
                                      <a:ea typeface="Cambria Math" panose="02040503050406030204" pitchFamily="18" charset="0"/>
                                    </a:rPr>
                                  </m:ctrlPr>
                                </m:boxPr>
                                <m:e>
                                  <m:argPr>
                                    <m:argSz m:val="-1"/>
                                  </m:argP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b</m:t>
                                      </m:r>
                                    </m:num>
                                    <m:den>
                                      <m:r>
                                        <m:rPr>
                                          <m:sty m:val="p"/>
                                        </m:rPr>
                                        <a:rPr lang="en-US">
                                          <a:solidFill>
                                            <a:srgbClr val="000000"/>
                                          </a:solidFill>
                                          <a:latin typeface="Cambria Math" panose="02040503050406030204" pitchFamily="18" charset="0"/>
                                          <a:ea typeface="Cambria Math" panose="02040503050406030204" pitchFamily="18" charset="0"/>
                                        </a:rPr>
                                        <m:t>a</m:t>
                                      </m:r>
                                    </m:den>
                                  </m:f>
                                </m:e>
                              </m:box>
                            </m:e>
                          </m:d>
                        </m:e>
                      </m:func>
                    </m:oMath>
                  </m:oMathPara>
                </a14:m>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Results from standard inverse tangent are either located in quadrants I or IV, never quadrants II or III. </a:t>
                </a:r>
                <a:r>
                  <a:rPr lang="en-US" dirty="0">
                    <a:solidFill>
                      <a:srgbClr val="000000"/>
                    </a:solidFill>
                    <a:latin typeface="Cambria" panose="02040503050406030204"/>
                  </a:rPr>
                  <a:t>Positive (b/a) argument results in </a:t>
                </a:r>
                <a:r>
                  <a:rPr lang="el-GR" dirty="0">
                    <a:solidFill>
                      <a:srgbClr val="000000"/>
                    </a:solidFill>
                    <a:latin typeface="Cambria" panose="02040503050406030204"/>
                  </a:rPr>
                  <a:t>θ</a:t>
                </a:r>
                <a:r>
                  <a:rPr lang="en-US" dirty="0">
                    <a:solidFill>
                      <a:srgbClr val="000000"/>
                    </a:solidFill>
                    <a:latin typeface="Cambria" panose="02040503050406030204"/>
                  </a:rPr>
                  <a:t> for Quadrant I. Negative (b/a) argument results in </a:t>
                </a:r>
                <a:r>
                  <a:rPr lang="el-GR" dirty="0">
                    <a:solidFill>
                      <a:srgbClr val="000000"/>
                    </a:solidFill>
                    <a:latin typeface="Cambria" panose="02040503050406030204"/>
                  </a:rPr>
                  <a:t>θ</a:t>
                </a:r>
                <a:r>
                  <a:rPr lang="en-US" dirty="0">
                    <a:solidFill>
                      <a:srgbClr val="000000"/>
                    </a:solidFill>
                    <a:latin typeface="Cambria" panose="02040503050406030204"/>
                  </a:rPr>
                  <a:t> for Quadrant IV. </a:t>
                </a:r>
              </a:p>
              <a:p>
                <a:pPr marL="285750" indent="-285750">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Have to add 180˚ to resulting angle if result should be in quadrant II or III, i.e. a &lt; 0 (Real part &lt; 0).</a:t>
                </a:r>
              </a:p>
            </p:txBody>
          </p:sp>
        </mc:Choice>
        <mc:Fallback xmlns="">
          <p:sp>
            <p:nvSpPr>
              <p:cNvPr id="21" name="TextBox 20"/>
              <p:cNvSpPr txBox="1">
                <a:spLocks noRot="1" noChangeAspect="1" noMove="1" noResize="1" noEditPoints="1" noAdjustHandles="1" noChangeArrowheads="1" noChangeShapeType="1" noTextEdit="1"/>
              </p:cNvSpPr>
              <p:nvPr/>
            </p:nvSpPr>
            <p:spPr>
              <a:xfrm>
                <a:off x="140254" y="1870383"/>
                <a:ext cx="6885354" cy="4351704"/>
              </a:xfrm>
              <a:prstGeom prst="rect">
                <a:avLst/>
              </a:prstGeom>
              <a:blipFill rotWithShape="0">
                <a:blip r:embed="rId2"/>
                <a:stretch>
                  <a:fillRect l="-351" t="-415" r="-615" b="-415"/>
                </a:stretch>
              </a:blipFill>
            </p:spPr>
            <p:txBody>
              <a:bodyPr/>
              <a:lstStyle/>
              <a:p>
                <a:r>
                  <a:rPr lang="en-US">
                    <a:noFill/>
                  </a:rPr>
                  <a:t> </a:t>
                </a:r>
              </a:p>
            </p:txBody>
          </p:sp>
        </mc:Fallback>
      </mc:AlternateContent>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2338" y="1740533"/>
            <a:ext cx="4952835" cy="4611405"/>
          </a:xfrm>
          <a:prstGeom prst="rect">
            <a:avLst/>
          </a:prstGeom>
        </p:spPr>
      </p:pic>
    </p:spTree>
    <p:extLst>
      <p:ext uri="{BB962C8B-B14F-4D97-AF65-F5344CB8AC3E}">
        <p14:creationId xmlns:p14="http://schemas.microsoft.com/office/powerpoint/2010/main" val="265927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8" end="8"/>
                                            </p:txEl>
                                          </p:spTgt>
                                        </p:tgtEl>
                                        <p:attrNameLst>
                                          <p:attrName>style.visibility</p:attrName>
                                        </p:attrNameLst>
                                      </p:cBhvr>
                                      <p:to>
                                        <p:strVal val="visible"/>
                                      </p:to>
                                    </p:set>
                                    <p:anim calcmode="lin" valueType="num">
                                      <p:cBhvr additive="base">
                                        <p:cTn id="7" dur="500" fill="hold"/>
                                        <p:tgtEl>
                                          <p:spTgt spid="21">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xEl>
                                              <p:pRg st="10" end="10"/>
                                            </p:txEl>
                                          </p:spTgt>
                                        </p:tgtEl>
                                        <p:attrNameLst>
                                          <p:attrName>style.visibility</p:attrName>
                                        </p:attrNameLst>
                                      </p:cBhvr>
                                      <p:to>
                                        <p:strVal val="visible"/>
                                      </p:to>
                                    </p:set>
                                    <p:anim calcmode="lin" valueType="num">
                                      <p:cBhvr additive="base">
                                        <p:cTn id="11" dur="500" fill="hold"/>
                                        <p:tgtEl>
                                          <p:spTgt spid="21">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mc:AlternateContent xmlns:mc="http://schemas.openxmlformats.org/markup-compatibility/2006" xmlns:a14="http://schemas.microsoft.com/office/drawing/2010/main">
        <mc:Choice Requires="a14">
          <p:sp>
            <p:nvSpPr>
              <p:cNvPr id="21" name="TextBox 20"/>
              <p:cNvSpPr txBox="1"/>
              <p:nvPr/>
            </p:nvSpPr>
            <p:spPr>
              <a:xfrm>
                <a:off x="375692" y="2522022"/>
                <a:ext cx="5595262" cy="3705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rgbClr val="000000"/>
                    </a:solidFill>
                    <a:latin typeface="Cambria Math" panose="02040503050406030204" pitchFamily="18" charset="0"/>
                    <a:ea typeface="Cambria Math" panose="02040503050406030204" pitchFamily="18" charset="0"/>
                  </a:rPr>
                  <a:t>Cartesian Coordinates: a + </a:t>
                </a:r>
                <a:r>
                  <a:rPr lang="en-US" dirty="0" err="1">
                    <a:solidFill>
                      <a:srgbClr val="000000"/>
                    </a:solidFill>
                    <a:latin typeface="Cambria Math" panose="02040503050406030204" pitchFamily="18" charset="0"/>
                    <a:ea typeface="Cambria Math" panose="02040503050406030204" pitchFamily="18" charset="0"/>
                  </a:rPr>
                  <a:t>jb.</a:t>
                </a:r>
                <a:r>
                  <a:rPr lang="en-US" dirty="0">
                    <a:solidFill>
                      <a:srgbClr val="000000"/>
                    </a:solidFill>
                    <a:latin typeface="Cambria Math" panose="02040503050406030204" pitchFamily="18" charset="0"/>
                    <a:ea typeface="Cambria Math" panose="02040503050406030204" pitchFamily="18" charset="0"/>
                  </a:rPr>
                  <a:t> Polar Coordinates: (r, </a:t>
                </a:r>
                <a:r>
                  <a:rPr lang="el-GR" dirty="0">
                    <a:solidFill>
                      <a:srgbClr val="000000"/>
                    </a:solidFill>
                    <a:latin typeface="Cambria Math" panose="02040503050406030204" pitchFamily="18" charset="0"/>
                    <a:ea typeface="Cambria Math" panose="02040503050406030204" pitchFamily="18" charset="0"/>
                  </a:rPr>
                  <a:t>θ</a:t>
                </a:r>
                <a:r>
                  <a:rPr lang="en-US" dirty="0">
                    <a:solidFill>
                      <a:srgbClr val="000000"/>
                    </a:solidFill>
                    <a:latin typeface="Cambria Math" panose="02040503050406030204" pitchFamily="18" charset="0"/>
                    <a:ea typeface="Cambria Math" panose="02040503050406030204" pitchFamily="18" charset="0"/>
                  </a:rPr>
                  <a:t>).</a:t>
                </a:r>
              </a:p>
              <a:p>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Polar to Cartesian: (r, </a:t>
                </a:r>
                <a:r>
                  <a:rPr lang="el-GR" dirty="0">
                    <a:solidFill>
                      <a:srgbClr val="000000"/>
                    </a:solidFill>
                    <a:latin typeface="Cambria Math" panose="02040503050406030204" pitchFamily="18" charset="0"/>
                    <a:ea typeface="Cambria Math" panose="02040503050406030204" pitchFamily="18" charset="0"/>
                  </a:rPr>
                  <a:t>θ</a:t>
                </a:r>
                <a:r>
                  <a:rPr lang="en-US" dirty="0">
                    <a:solidFill>
                      <a:srgbClr val="000000"/>
                    </a:solidFill>
                    <a:latin typeface="Cambria Math" panose="02040503050406030204" pitchFamily="18" charset="0"/>
                    <a:ea typeface="Cambria Math" panose="02040503050406030204" pitchFamily="18" charset="0"/>
                  </a:rPr>
                  <a:t>) → (a + </a:t>
                </a:r>
                <a:r>
                  <a:rPr lang="en-US" dirty="0" err="1">
                    <a:solidFill>
                      <a:srgbClr val="000000"/>
                    </a:solidFill>
                    <a:latin typeface="Cambria Math" panose="02040503050406030204" pitchFamily="18" charset="0"/>
                    <a:ea typeface="Cambria Math" panose="02040503050406030204" pitchFamily="18" charset="0"/>
                  </a:rPr>
                  <a:t>jb</a:t>
                </a:r>
                <a:r>
                  <a:rPr lang="en-US" dirty="0">
                    <a:solidFill>
                      <a:srgbClr val="000000"/>
                    </a:solidFill>
                    <a:latin typeface="Cambria Math" panose="02040503050406030204" pitchFamily="18" charset="0"/>
                    <a:ea typeface="Cambria Math" panose="02040503050406030204" pitchFamily="18" charset="0"/>
                  </a:rPr>
                  <a:t>).</a:t>
                </a:r>
              </a:p>
              <a:p>
                <a:endParaRPr lang="en-US"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solidFill>
                            <a:srgbClr val="000000"/>
                          </a:solidFill>
                          <a:latin typeface="Cambria Math" panose="02040503050406030204" pitchFamily="18" charset="0"/>
                        </a:rPr>
                        <m:t>a</m:t>
                      </m:r>
                      <m:r>
                        <a:rPr lang="en-US">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r</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cos</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θ</m:t>
                              </m:r>
                            </m:e>
                          </m:d>
                          <m:r>
                            <a:rPr lang="en-US" i="1">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b</m:t>
                          </m:r>
                          <m:r>
                            <a:rPr lang="en-US" i="1">
                              <a:solidFill>
                                <a:srgbClr val="000000"/>
                              </a:solidFill>
                              <a:latin typeface="Cambria Math" panose="02040503050406030204" pitchFamily="18" charset="0"/>
                              <a:ea typeface="Cambria Math" panose="02040503050406030204" pitchFamily="18" charset="0"/>
                            </a:rPr>
                            <m:t>=</m:t>
                          </m:r>
                        </m:e>
                      </m:func>
                      <m:r>
                        <m:rPr>
                          <m:sty m:val="p"/>
                        </m:rPr>
                        <a:rPr lang="en-US">
                          <a:solidFill>
                            <a:srgbClr val="000000"/>
                          </a:solidFill>
                          <a:latin typeface="Cambria Math" panose="02040503050406030204" pitchFamily="18" charset="0"/>
                        </a:rPr>
                        <m:t>r</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sin</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θ</m:t>
                              </m:r>
                            </m:e>
                          </m:d>
                        </m:e>
                      </m:func>
                      <m:r>
                        <a:rPr lang="en-US">
                          <a:solidFill>
                            <a:srgbClr val="000000"/>
                          </a:solidFill>
                          <a:latin typeface="Cambria Math" panose="02040503050406030204" pitchFamily="18" charset="0"/>
                          <a:ea typeface="Cambria Math" panose="02040503050406030204" pitchFamily="18" charset="0"/>
                        </a:rPr>
                        <m:t>.</m:t>
                      </m:r>
                    </m:oMath>
                  </m:oMathPara>
                </a14:m>
                <a:endParaRPr lang="en-US" dirty="0">
                  <a:solidFill>
                    <a:srgbClr val="000000"/>
                  </a:solidFill>
                </a:endParaRPr>
              </a:p>
              <a:p>
                <a:endParaRPr lang="en-US" dirty="0">
                  <a:solidFill>
                    <a:srgbClr val="000000"/>
                  </a:solidFill>
                </a:endParaRPr>
              </a:p>
              <a:p>
                <a:pPr/>
                <a14:m>
                  <m:oMathPara xmlns:m="http://schemas.openxmlformats.org/officeDocument/2006/math">
                    <m:oMathParaPr>
                      <m:jc m:val="centerGroup"/>
                    </m:oMathParaPr>
                    <m:oMath xmlns:m="http://schemas.openxmlformats.org/officeDocument/2006/math">
                      <m:r>
                        <m:rPr>
                          <m:sty m:val="p"/>
                        </m:rPr>
                        <a:rPr lang="en-US" smtClean="0">
                          <a:solidFill>
                            <a:srgbClr val="000000"/>
                          </a:solidFill>
                          <a:latin typeface="Cambria Math" panose="02040503050406030204" pitchFamily="18" charset="0"/>
                          <a:ea typeface="Cambria Math" panose="02040503050406030204" pitchFamily="18" charset="0"/>
                        </a:rPr>
                        <m:t>a</m:t>
                      </m:r>
                      <m:r>
                        <a:rPr lang="en-US" smtClean="0">
                          <a:solidFill>
                            <a:srgbClr val="000000"/>
                          </a:solidFill>
                          <a:latin typeface="Cambria Math" panose="02040503050406030204" pitchFamily="18" charset="0"/>
                          <a:ea typeface="Cambria Math" panose="02040503050406030204" pitchFamily="18" charset="0"/>
                        </a:rPr>
                        <m:t>+</m:t>
                      </m:r>
                      <m:r>
                        <m:rPr>
                          <m:sty m:val="p"/>
                        </m:rPr>
                        <a:rPr lang="en-US" smtClean="0">
                          <a:solidFill>
                            <a:srgbClr val="000000"/>
                          </a:solidFill>
                          <a:latin typeface="Cambria Math" panose="02040503050406030204" pitchFamily="18" charset="0"/>
                          <a:ea typeface="Cambria Math" panose="02040503050406030204" pitchFamily="18" charset="0"/>
                        </a:rPr>
                        <m:t>jb</m:t>
                      </m:r>
                      <m:r>
                        <a:rPr lang="en-US" smtClean="0">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r</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cos</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θ</m:t>
                              </m:r>
                            </m:e>
                          </m:d>
                          <m:r>
                            <a:rPr lang="en-US">
                              <a:solidFill>
                                <a:srgbClr val="000000"/>
                              </a:solidFill>
                              <a:latin typeface="Cambria Math" panose="02040503050406030204" pitchFamily="18" charset="0"/>
                              <a:ea typeface="Cambria Math" panose="02040503050406030204" pitchFamily="18" charset="0"/>
                            </a:rPr>
                            <m:t>+</m:t>
                          </m:r>
                        </m:e>
                      </m:func>
                      <m:r>
                        <m:rPr>
                          <m:sty m:val="p"/>
                        </m:rPr>
                        <a:rPr lang="en-US">
                          <a:solidFill>
                            <a:srgbClr val="000000"/>
                          </a:solidFill>
                          <a:latin typeface="Cambria Math" panose="02040503050406030204" pitchFamily="18" charset="0"/>
                          <a:ea typeface="Cambria Math" panose="02040503050406030204" pitchFamily="18" charset="0"/>
                        </a:rPr>
                        <m:t>jr</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sin</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θ</m:t>
                              </m:r>
                            </m:e>
                          </m:d>
                        </m:e>
                      </m:func>
                    </m:oMath>
                  </m:oMathPara>
                </a14:m>
                <a:endParaRPr lang="en-US" dirty="0">
                  <a:solidFill>
                    <a:srgbClr val="000000"/>
                  </a:solidFill>
                  <a:latin typeface="Cambria Math" panose="02040503050406030204" pitchFamily="18" charset="0"/>
                  <a:ea typeface="Cambria Math" panose="02040503050406030204" pitchFamily="18" charset="0"/>
                </a:endParaRP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Complex number </a:t>
                </a:r>
                <a14:m>
                  <m:oMath xmlns:m="http://schemas.openxmlformats.org/officeDocument/2006/math">
                    <m:r>
                      <m:rPr>
                        <m:sty m:val="p"/>
                      </m:rPr>
                      <a:rPr lang="en-US" dirty="0" smtClean="0">
                        <a:solidFill>
                          <a:srgbClr val="000000"/>
                        </a:solidFill>
                        <a:latin typeface="Cambria Math" panose="02040503050406030204" pitchFamily="18" charset="0"/>
                        <a:ea typeface="Cambria Math" panose="02040503050406030204" pitchFamily="18" charset="0"/>
                      </a:rPr>
                      <m:t>X</m:t>
                    </m:r>
                    <m:r>
                      <a:rPr lang="en-US">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ea typeface="Cambria Math" panose="02040503050406030204" pitchFamily="18" charset="0"/>
                      </a:rPr>
                      <m:t>r</m:t>
                    </m:r>
                    <m:d>
                      <m:dPr>
                        <m:ctrlPr>
                          <a:rPr lang="en-US" i="1" smtClean="0">
                            <a:solidFill>
                              <a:srgbClr val="000000"/>
                            </a:solidFill>
                            <a:latin typeface="Cambria Math" panose="02040503050406030204" pitchFamily="18" charset="0"/>
                            <a:ea typeface="Cambria Math" panose="02040503050406030204" pitchFamily="18" charset="0"/>
                          </a:rPr>
                        </m:ctrlPr>
                      </m:dPr>
                      <m:e>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cos</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θ</m:t>
                                </m:r>
                              </m:e>
                            </m:d>
                            <m:r>
                              <a:rPr lang="en-US">
                                <a:solidFill>
                                  <a:srgbClr val="000000"/>
                                </a:solidFill>
                                <a:latin typeface="Cambria Math" panose="02040503050406030204" pitchFamily="18" charset="0"/>
                                <a:ea typeface="Cambria Math" panose="02040503050406030204" pitchFamily="18" charset="0"/>
                              </a:rPr>
                              <m:t>+</m:t>
                            </m:r>
                          </m:e>
                        </m:func>
                        <m:r>
                          <m:rPr>
                            <m:sty m:val="p"/>
                          </m:rPr>
                          <a:rPr lang="en-US">
                            <a:solidFill>
                              <a:srgbClr val="000000"/>
                            </a:solidFill>
                            <a:latin typeface="Cambria Math" panose="02040503050406030204" pitchFamily="18" charset="0"/>
                            <a:ea typeface="Cambria Math" panose="02040503050406030204" pitchFamily="18" charset="0"/>
                          </a:rPr>
                          <m:t>j</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sin</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θ</m:t>
                                </m:r>
                              </m:e>
                            </m:d>
                          </m:e>
                        </m:func>
                      </m:e>
                    </m:d>
                  </m:oMath>
                </a14:m>
                <a:r>
                  <a:rPr lang="en-US" dirty="0">
                    <a:solidFill>
                      <a:srgbClr val="000000"/>
                    </a:solidFill>
                    <a:latin typeface="Cambria Math" panose="02040503050406030204" pitchFamily="18" charset="0"/>
                    <a:ea typeface="Cambria Math" panose="02040503050406030204" pitchFamily="18" charset="0"/>
                  </a:rPr>
                  <a:t>.</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Euler’s Formula: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jθ</m:t>
                        </m:r>
                      </m:sup>
                    </m:sSup>
                    <m:r>
                      <a:rPr lang="en-US">
                        <a:solidFill>
                          <a:srgbClr val="000000"/>
                        </a:solidFill>
                        <a:latin typeface="Cambria Math" panose="02040503050406030204" pitchFamily="18" charset="0"/>
                        <a:ea typeface="Cambria Math" panose="02040503050406030204" pitchFamily="18" charset="0"/>
                      </a:rPr>
                      <m:t>=</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cos</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θ</m:t>
                            </m:r>
                          </m:e>
                        </m:d>
                      </m:e>
                    </m:func>
                    <m:r>
                      <a:rPr lang="en-US">
                        <a:solidFill>
                          <a:srgbClr val="000000"/>
                        </a:solidFill>
                        <a:latin typeface="Cambria Math" panose="02040503050406030204" pitchFamily="18" charset="0"/>
                        <a:ea typeface="Cambria Math" panose="02040503050406030204" pitchFamily="18" charset="0"/>
                      </a:rPr>
                      <m:t>+</m:t>
                    </m:r>
                    <m:func>
                      <m:funcPr>
                        <m:ctrlPr>
                          <a:rPr lang="en-US" i="1">
                            <a:solidFill>
                              <a:srgbClr val="000000"/>
                            </a:solidFill>
                            <a:latin typeface="Cambria Math" panose="02040503050406030204" pitchFamily="18" charset="0"/>
                            <a:ea typeface="Cambria Math" panose="02040503050406030204" pitchFamily="18" charset="0"/>
                          </a:rPr>
                        </m:ctrlPr>
                      </m:funcPr>
                      <m:fName>
                        <m:r>
                          <m:rPr>
                            <m:sty m:val="p"/>
                          </m:rPr>
                          <a:rPr lang="en-US">
                            <a:solidFill>
                              <a:srgbClr val="000000"/>
                            </a:solidFill>
                            <a:latin typeface="Cambria Math" panose="02040503050406030204" pitchFamily="18" charset="0"/>
                            <a:ea typeface="Cambria Math" panose="02040503050406030204" pitchFamily="18" charset="0"/>
                          </a:rPr>
                          <m:t>jsin</m:t>
                        </m:r>
                      </m:fName>
                      <m:e>
                        <m:d>
                          <m:dPr>
                            <m:ctrlPr>
                              <a:rPr lang="en-US" i="1">
                                <a:solidFill>
                                  <a:srgbClr val="000000"/>
                                </a:solidFill>
                                <a:latin typeface="Cambria Math" panose="02040503050406030204" pitchFamily="18" charset="0"/>
                                <a:ea typeface="Cambria Math" panose="02040503050406030204" pitchFamily="18" charset="0"/>
                              </a:rPr>
                            </m:ctrlPr>
                          </m:dPr>
                          <m:e>
                            <m:r>
                              <m:rPr>
                                <m:sty m:val="p"/>
                              </m:rPr>
                              <a:rPr lang="en-US">
                                <a:solidFill>
                                  <a:srgbClr val="000000"/>
                                </a:solidFill>
                                <a:latin typeface="Cambria Math" panose="02040503050406030204" pitchFamily="18" charset="0"/>
                                <a:ea typeface="Cambria Math" panose="02040503050406030204" pitchFamily="18" charset="0"/>
                              </a:rPr>
                              <m:t>θ</m:t>
                            </m:r>
                          </m:e>
                        </m:d>
                      </m:e>
                    </m:func>
                  </m:oMath>
                </a14:m>
                <a:r>
                  <a:rPr lang="en-US" dirty="0">
                    <a:solidFill>
                      <a:srgbClr val="000000"/>
                    </a:solidFill>
                    <a:latin typeface="Cambria Math" panose="02040503050406030204" pitchFamily="18" charset="0"/>
                    <a:ea typeface="Cambria Math" panose="02040503050406030204" pitchFamily="18" charset="0"/>
                  </a:rPr>
                  <a:t>. </a:t>
                </a:r>
              </a:p>
            </p:txBody>
          </p:sp>
        </mc:Choice>
        <mc:Fallback xmlns="">
          <p:sp>
            <p:nvSpPr>
              <p:cNvPr id="21" name="TextBox 20"/>
              <p:cNvSpPr txBox="1">
                <a:spLocks noRot="1" noChangeAspect="1" noMove="1" noResize="1" noEditPoints="1" noAdjustHandles="1" noChangeArrowheads="1" noChangeShapeType="1" noTextEdit="1"/>
              </p:cNvSpPr>
              <p:nvPr/>
            </p:nvSpPr>
            <p:spPr>
              <a:xfrm>
                <a:off x="375692" y="2522022"/>
                <a:ext cx="5595262" cy="3705438"/>
              </a:xfrm>
              <a:prstGeom prst="rect">
                <a:avLst/>
              </a:prstGeom>
              <a:blipFill rotWithShape="0">
                <a:blip r:embed="rId2"/>
                <a:stretch>
                  <a:fillRect l="-540" t="-486" b="-648"/>
                </a:stretch>
              </a:blipFill>
            </p:spPr>
            <p:txBody>
              <a:bodyPr/>
              <a:lstStyle/>
              <a:p>
                <a:r>
                  <a:rPr lang="en-US">
                    <a:noFill/>
                  </a:rPr>
                  <a:t> </a:t>
                </a:r>
              </a:p>
            </p:txBody>
          </p:sp>
        </mc:Fallback>
      </mc:AlternateContent>
      <p:sp>
        <p:nvSpPr>
          <p:cNvPr id="33" name="Title 1"/>
          <p:cNvSpPr>
            <a:spLocks noGrp="1"/>
          </p:cNvSpPr>
          <p:nvPr>
            <p:ph type="title"/>
          </p:nvPr>
        </p:nvSpPr>
        <p:spPr>
          <a:xfrm>
            <a:off x="1159603" y="108372"/>
            <a:ext cx="10226486" cy="533400"/>
          </a:xfrm>
        </p:spPr>
        <p:txBody>
          <a:bodyPr>
            <a:normAutofit fontScale="90000"/>
          </a:bodyPr>
          <a:lstStyle/>
          <a:p>
            <a:r>
              <a:rPr lang="en-US" dirty="0"/>
              <a:t>Cartesian (Rectangular) and Polar Coordinates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004" y="1797803"/>
            <a:ext cx="4870085" cy="4802695"/>
          </a:xfrm>
          <a:prstGeom prst="rect">
            <a:avLst/>
          </a:prstGeom>
        </p:spPr>
      </p:pic>
    </p:spTree>
    <p:extLst>
      <p:ext uri="{BB962C8B-B14F-4D97-AF65-F5344CB8AC3E}">
        <p14:creationId xmlns:p14="http://schemas.microsoft.com/office/powerpoint/2010/main" val="3016547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309" y="924535"/>
            <a:ext cx="11655662"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Wingdings" panose="05000000000000000000" pitchFamily="2" charset="2"/>
              <a:buChar char="Ø"/>
            </a:pPr>
            <a:r>
              <a:rPr lang="en-US" sz="2000" dirty="0">
                <a:latin typeface="Cambria Math" panose="02040503050406030204" pitchFamily="18" charset="0"/>
                <a:ea typeface="Cambria Math" panose="02040503050406030204" pitchFamily="18" charset="0"/>
              </a:rPr>
              <a:t>Regarding internet connected laptops in class:</a:t>
            </a:r>
          </a:p>
          <a:p>
            <a:endParaRPr lang="en-US" sz="2000" dirty="0">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2000" dirty="0">
                <a:latin typeface="Cambria Math" panose="02040503050406030204" pitchFamily="18" charset="0"/>
                <a:ea typeface="Cambria Math" panose="02040503050406030204" pitchFamily="18" charset="0"/>
              </a:rPr>
              <a:t>Multiple studies have shown a significant negative relationship between in-class laptop use and course grade, due to the ease of distraction.</a:t>
            </a:r>
          </a:p>
          <a:p>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57175" indent="-257175">
              <a:buFont typeface="Wingdings" panose="05000000000000000000" pitchFamily="2" charset="2"/>
              <a:buChar char="Ø"/>
            </a:pPr>
            <a:r>
              <a:rPr lang="en-US" sz="2000" dirty="0">
                <a:latin typeface="Cambria Math" panose="02040503050406030204" pitchFamily="18" charset="0"/>
                <a:ea typeface="Cambria Math" panose="02040503050406030204" pitchFamily="18" charset="0"/>
              </a:rPr>
              <a:t>Act instead of being acted on by your electronic devices.</a:t>
            </a:r>
          </a:p>
          <a:p>
            <a:pPr marL="257175" indent="-257175">
              <a:buFont typeface="Wingdings" panose="05000000000000000000" pitchFamily="2" charset="2"/>
              <a:buChar char="Ø"/>
            </a:pPr>
            <a:endParaRPr lang="en-US" sz="2000" dirty="0">
              <a:latin typeface="Cambria Math" panose="02040503050406030204" pitchFamily="18" charset="0"/>
              <a:ea typeface="Cambria Math" panose="02040503050406030204" pitchFamily="18" charset="0"/>
            </a:endParaRPr>
          </a:p>
          <a:p>
            <a:pPr marL="257175" indent="-257175">
              <a:buFont typeface="Wingdings" panose="05000000000000000000" pitchFamily="2" charset="2"/>
              <a:buChar char="Ø"/>
            </a:pPr>
            <a:r>
              <a:rPr lang="en-US" sz="2000" dirty="0">
                <a:latin typeface="Cambria Math" panose="02040503050406030204" pitchFamily="18" charset="0"/>
                <a:ea typeface="Cambria Math" panose="02040503050406030204" pitchFamily="18" charset="0"/>
              </a:rPr>
              <a:t>You are in charge of your education! Be wise but not compromising your future career for things of much lesser importance now.</a:t>
            </a:r>
          </a:p>
          <a:p>
            <a:pPr marL="342900" indent="-342900">
              <a:buFont typeface="Wingdings" panose="05000000000000000000" pitchFamily="2" charset="2"/>
              <a:buChar char="Ø"/>
            </a:pPr>
            <a:endParaRPr lang="en-US" sz="2000" dirty="0">
              <a:latin typeface="Cambria Math" panose="02040503050406030204" pitchFamily="18" charset="0"/>
              <a:ea typeface="Cambria Math" panose="02040503050406030204" pitchFamily="18" charset="0"/>
            </a:endParaRPr>
          </a:p>
          <a:p>
            <a:pPr marL="342900" indent="-342900">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hlinkClick r:id="rId2"/>
              </a:rPr>
              <a:t>Escalator Video</a:t>
            </a: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a:t>
            </a:r>
            <a:r>
              <a:rPr lang="en-US" sz="2000" dirty="0">
                <a:solidFill>
                  <a:schemeClr val="tx1"/>
                </a:solidFill>
                <a:latin typeface="Cambria Math" panose="02040503050406030204" pitchFamily="18" charset="0"/>
                <a:ea typeface="Cambria Math" panose="02040503050406030204" pitchFamily="18" charset="0"/>
                <a:cs typeface="Arial" panose="020B0604020202020204" pitchFamily="34" charset="0"/>
              </a:rPr>
              <a:t> </a:t>
            </a: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Sometimes we spend effort justifying/rationalizing why we can’t complete something rather than spending effort to get the job done.</a:t>
            </a:r>
            <a:endParaRPr lang="en-US" sz="2000" dirty="0">
              <a:ln w="0"/>
              <a:solidFill>
                <a:prstClr val="black"/>
              </a:solidFill>
              <a:latin typeface="Cambria Math" panose="02040503050406030204" pitchFamily="18" charset="0"/>
              <a:ea typeface="Cambria Math" panose="02040503050406030204" pitchFamily="18" charset="0"/>
              <a:cs typeface="Arial" panose="020B0604020202020204" pitchFamily="34" charset="0"/>
            </a:endParaRPr>
          </a:p>
        </p:txBody>
      </p:sp>
      <p:sp>
        <p:nvSpPr>
          <p:cNvPr id="4" name="Title 1"/>
          <p:cNvSpPr txBox="1">
            <a:spLocks/>
          </p:cNvSpPr>
          <p:nvPr/>
        </p:nvSpPr>
        <p:spPr bwMode="white">
          <a:xfrm>
            <a:off x="1851779" y="0"/>
            <a:ext cx="93191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lang="en-US" sz="4000" dirty="0"/>
              <a:t> </a:t>
            </a:r>
            <a:r>
              <a:rPr lang="en-US" sz="4400" dirty="0"/>
              <a:t>Be Wise and Disciplined with Technology</a:t>
            </a:r>
          </a:p>
        </p:txBody>
      </p:sp>
    </p:spTree>
    <p:extLst>
      <p:ext uri="{BB962C8B-B14F-4D97-AF65-F5344CB8AC3E}">
        <p14:creationId xmlns:p14="http://schemas.microsoft.com/office/powerpoint/2010/main" val="3789787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 calcmode="lin" valueType="num">
                                      <p:cBhvr additive="base">
                                        <p:cTn id="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mc:AlternateContent xmlns:mc="http://schemas.openxmlformats.org/markup-compatibility/2006" xmlns:a14="http://schemas.microsoft.com/office/drawing/2010/main">
        <mc:Choice Requires="a14">
          <p:sp>
            <p:nvSpPr>
              <p:cNvPr id="4" name="TextBox 3"/>
              <p:cNvSpPr txBox="1"/>
              <p:nvPr/>
            </p:nvSpPr>
            <p:spPr>
              <a:xfrm>
                <a:off x="70022" y="777301"/>
                <a:ext cx="12051956" cy="58187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rPr>
                        </m:ctrlPr>
                      </m:sSupPr>
                      <m:e>
                        <m:sSup>
                          <m:sSupPr>
                            <m:ctrlPr>
                              <a:rPr lang="en-US" sz="2000" i="1" smtClean="0">
                                <a:solidFill>
                                  <a:srgbClr val="000000"/>
                                </a:solidFill>
                                <a:latin typeface="Cambria Math" panose="02040503050406030204" pitchFamily="18" charset="0"/>
                                <a:ea typeface="Cambria Math" panose="02040503050406030204" pitchFamily="18" charset="0"/>
                              </a:rPr>
                            </m:ctrlPr>
                          </m:sSupPr>
                          <m:e>
                            <m:r>
                              <m:rPr>
                                <m:sty m:val="p"/>
                              </m:rPr>
                              <a:rPr lang="en-US" sz="2000" smtClean="0">
                                <a:solidFill>
                                  <a:srgbClr val="000000"/>
                                </a:solidFill>
                                <a:latin typeface="Cambria Math" panose="02040503050406030204" pitchFamily="18" charset="0"/>
                                <a:ea typeface="Cambria Math" panose="02040503050406030204" pitchFamily="18" charset="0"/>
                              </a:rPr>
                              <m:t>Euler</m:t>
                            </m:r>
                          </m:e>
                          <m:sup>
                            <m:r>
                              <a:rPr lang="en-US" sz="2000" smtClean="0">
                                <a:solidFill>
                                  <a:srgbClr val="000000"/>
                                </a:solidFill>
                                <a:latin typeface="Cambria Math" panose="02040503050406030204" pitchFamily="18" charset="0"/>
                                <a:ea typeface="Cambria Math" panose="02040503050406030204" pitchFamily="18" charset="0"/>
                              </a:rPr>
                              <m:t>′</m:t>
                            </m:r>
                          </m:sup>
                        </m:sSup>
                        <m:r>
                          <m:rPr>
                            <m:sty m:val="p"/>
                          </m:rPr>
                          <a:rPr lang="en-US" sz="2000" smtClean="0">
                            <a:solidFill>
                              <a:srgbClr val="000000"/>
                            </a:solidFill>
                            <a:latin typeface="Cambria Math" panose="02040503050406030204" pitchFamily="18" charset="0"/>
                            <a:ea typeface="Cambria Math" panose="02040503050406030204" pitchFamily="18" charset="0"/>
                          </a:rPr>
                          <m:t>s</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Formula</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e</m:t>
                        </m:r>
                      </m:e>
                      <m:sup>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n-US" sz="2000" smtClean="0">
                            <a:solidFill>
                              <a:srgbClr val="000000"/>
                            </a:solidFill>
                            <a:latin typeface="Cambria Math" panose="02040503050406030204" pitchFamily="18" charset="0"/>
                            <a:ea typeface="Cambria Math" panose="02040503050406030204" pitchFamily="18" charset="0"/>
                          </a:rPr>
                          <m:t>θ</m:t>
                        </m:r>
                      </m:sup>
                    </m:sSup>
                    <m:r>
                      <a:rPr lang="en-US" sz="2000">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cos</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jsin</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mbria Math" panose="02040503050406030204" pitchFamily="18" charset="0"/>
                    <a:ea typeface="Cambria Math" panose="02040503050406030204" pitchFamily="18" charset="0"/>
                  </a:rPr>
                  <a:t> Complex exponentials and sinusoids are related.</a:t>
                </a:r>
              </a:p>
              <a:p>
                <a:endParaRPr lang="en-US" alt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cos</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jsin</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smtClean="0">
                          <a:solidFill>
                            <a:srgbClr val="000000"/>
                          </a:solidFill>
                          <a:latin typeface="Cambria Math" panose="02040503050406030204" pitchFamily="18" charset="0"/>
                          <a:ea typeface="Cambria Math" panose="02040503050406030204" pitchFamily="18" charset="0"/>
                        </a:rPr>
                        <m:t>→</m:t>
                      </m:r>
                      <m:r>
                        <m:rPr>
                          <m:sty m:val="p"/>
                        </m:rPr>
                        <a:rPr lang="en-US" sz="2000" smtClean="0">
                          <a:solidFill>
                            <a:srgbClr val="000000"/>
                          </a:solidFill>
                          <a:latin typeface="Cambria Math" panose="02040503050406030204" pitchFamily="18" charset="0"/>
                          <a:ea typeface="Cambria Math" panose="02040503050406030204" pitchFamily="18" charset="0"/>
                        </a:rPr>
                        <m:t>Cartesian</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Rectangular</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form</m:t>
                      </m:r>
                      <m:r>
                        <a:rPr lang="en-US" sz="2000" smtClean="0">
                          <a:solidFill>
                            <a:srgbClr val="000000"/>
                          </a:solidFill>
                          <a:latin typeface="Cambria Math" panose="02040503050406030204" pitchFamily="18" charset="0"/>
                          <a:ea typeface="Cambria Math" panose="02040503050406030204" pitchFamily="18" charset="0"/>
                        </a:rPr>
                        <m:t>.</m:t>
                      </m:r>
                    </m:oMath>
                  </m:oMathPara>
                </a14:m>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000" smtClean="0">
                          <a:solidFill>
                            <a:srgbClr val="000000"/>
                          </a:solidFill>
                          <a:latin typeface="Cambria Math" panose="02040503050406030204" pitchFamily="18" charset="0"/>
                          <a:ea typeface="Cambria Math" panose="02040503050406030204" pitchFamily="18" charset="0"/>
                        </a:rPr>
                        <m:t>Convert</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from</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Cartesian</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form</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Magnitude</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of</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cos</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jsin</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a:solidFill>
                            <a:srgbClr val="000000"/>
                          </a:solidFill>
                          <a:latin typeface="Cambria Math" panose="02040503050406030204" pitchFamily="18" charset="0"/>
                          <a:ea typeface="Cambria Math" panose="02040503050406030204" pitchFamily="18" charset="0"/>
                        </a:rPr>
                        <m:t>=</m:t>
                      </m:r>
                      <m:rad>
                        <m:radPr>
                          <m:degHide m:val="on"/>
                          <m:ctrlPr>
                            <a:rPr lang="en-US" sz="2000" i="1" smtClean="0">
                              <a:solidFill>
                                <a:srgbClr val="000000"/>
                              </a:solidFill>
                              <a:latin typeface="Cambria Math" panose="02040503050406030204" pitchFamily="18" charset="0"/>
                              <a:ea typeface="Cambria Math" panose="02040503050406030204" pitchFamily="18" charset="0"/>
                            </a:rPr>
                          </m:ctrlPr>
                        </m:radPr>
                        <m:deg/>
                        <m:e>
                          <m:func>
                            <m:funcPr>
                              <m:ctrlPr>
                                <a:rPr lang="en-US" sz="2000" i="1" smtClean="0">
                                  <a:solidFill>
                                    <a:srgbClr val="000000"/>
                                  </a:solidFill>
                                  <a:latin typeface="Cambria Math" panose="02040503050406030204" pitchFamily="18" charset="0"/>
                                  <a:ea typeface="Cambria Math" panose="02040503050406030204" pitchFamily="18" charset="0"/>
                                </a:rPr>
                              </m:ctrlPr>
                            </m:funcPr>
                            <m:fName>
                              <m:sSup>
                                <m:sSupPr>
                                  <m:ctrlPr>
                                    <a:rPr lang="en-US" sz="2000" i="1" smtClean="0">
                                      <a:solidFill>
                                        <a:srgbClr val="000000"/>
                                      </a:solidFill>
                                      <a:latin typeface="Cambria Math" panose="02040503050406030204" pitchFamily="18" charset="0"/>
                                      <a:ea typeface="Cambria Math" panose="02040503050406030204" pitchFamily="18" charset="0"/>
                                    </a:rPr>
                                  </m:ctrlPr>
                                </m:sSupPr>
                                <m:e>
                                  <m:r>
                                    <m:rPr>
                                      <m:sty m:val="p"/>
                                    </m:rPr>
                                    <a:rPr lang="en-US" sz="2000" smtClean="0">
                                      <a:solidFill>
                                        <a:srgbClr val="000000"/>
                                      </a:solidFill>
                                      <a:latin typeface="Cambria Math" panose="02040503050406030204" pitchFamily="18" charset="0"/>
                                      <a:ea typeface="Cambria Math" panose="02040503050406030204" pitchFamily="18" charset="0"/>
                                    </a:rPr>
                                    <m:t>cos</m:t>
                                  </m:r>
                                </m:e>
                                <m:sup>
                                  <m:r>
                                    <a:rPr lang="en-US" sz="2000" i="1" smtClean="0">
                                      <a:solidFill>
                                        <a:srgbClr val="000000"/>
                                      </a:solidFill>
                                      <a:latin typeface="Cambria Math" panose="02040503050406030204" pitchFamily="18" charset="0"/>
                                      <a:ea typeface="Cambria Math" panose="02040503050406030204" pitchFamily="18" charset="0"/>
                                    </a:rPr>
                                    <m:t>2</m:t>
                                  </m:r>
                                </m:sup>
                              </m:sSup>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i="1" smtClean="0">
                              <a:solidFill>
                                <a:srgbClr val="000000"/>
                              </a:solidFill>
                              <a:latin typeface="Cambria Math" panose="02040503050406030204" pitchFamily="18" charset="0"/>
                              <a:ea typeface="Cambria Math" panose="02040503050406030204" pitchFamily="18" charset="0"/>
                            </a:rPr>
                            <m:t>+</m:t>
                          </m:r>
                          <m:func>
                            <m:funcPr>
                              <m:ctrlPr>
                                <a:rPr lang="en-US" sz="2000" i="1" smtClean="0">
                                  <a:solidFill>
                                    <a:srgbClr val="000000"/>
                                  </a:solidFill>
                                  <a:latin typeface="Cambria Math" panose="02040503050406030204" pitchFamily="18" charset="0"/>
                                  <a:ea typeface="Cambria Math" panose="02040503050406030204" pitchFamily="18" charset="0"/>
                                </a:rPr>
                              </m:ctrlPr>
                            </m:funcPr>
                            <m:fName>
                              <m:sSup>
                                <m:sSupPr>
                                  <m:ctrlPr>
                                    <a:rPr lang="en-US" sz="2000" i="1" smtClean="0">
                                      <a:solidFill>
                                        <a:srgbClr val="000000"/>
                                      </a:solidFill>
                                      <a:latin typeface="Cambria Math" panose="02040503050406030204" pitchFamily="18" charset="0"/>
                                      <a:ea typeface="Cambria Math" panose="02040503050406030204" pitchFamily="18" charset="0"/>
                                    </a:rPr>
                                  </m:ctrlPr>
                                </m:sSupPr>
                                <m:e>
                                  <m:r>
                                    <m:rPr>
                                      <m:sty m:val="p"/>
                                    </m:rPr>
                                    <a:rPr lang="en-US" sz="2000" smtClean="0">
                                      <a:solidFill>
                                        <a:srgbClr val="000000"/>
                                      </a:solidFill>
                                      <a:latin typeface="Cambria Math" panose="02040503050406030204" pitchFamily="18" charset="0"/>
                                      <a:ea typeface="Cambria Math" panose="02040503050406030204" pitchFamily="18" charset="0"/>
                                    </a:rPr>
                                    <m:t>sin</m:t>
                                  </m:r>
                                </m:e>
                                <m:sup>
                                  <m:r>
                                    <a:rPr lang="en-US" sz="2000" i="1" smtClean="0">
                                      <a:solidFill>
                                        <a:srgbClr val="000000"/>
                                      </a:solidFill>
                                      <a:latin typeface="Cambria Math" panose="02040503050406030204" pitchFamily="18" charset="0"/>
                                      <a:ea typeface="Cambria Math" panose="02040503050406030204" pitchFamily="18" charset="0"/>
                                    </a:rPr>
                                    <m:t>2</m:t>
                                  </m:r>
                                </m:sup>
                              </m:sSup>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e>
                      </m:rad>
                      <m:r>
                        <a:rPr lang="en-US" sz="2000" i="1" smtClean="0">
                          <a:solidFill>
                            <a:srgbClr val="000000"/>
                          </a:solidFill>
                          <a:latin typeface="Cambria Math" panose="02040503050406030204" pitchFamily="18" charset="0"/>
                          <a:ea typeface="Cambria Math" panose="02040503050406030204" pitchFamily="18" charset="0"/>
                        </a:rPr>
                        <m:t>. </m:t>
                      </m:r>
                    </m:oMath>
                  </m:oMathPara>
                </a14:m>
                <a:endParaRPr lang="en-US" sz="2000" i="1" dirty="0">
                  <a:solidFill>
                    <a:srgbClr val="000000"/>
                  </a:solidFill>
                  <a:latin typeface="Cambria Math" panose="02040503050406030204" pitchFamily="18" charset="0"/>
                  <a:ea typeface="Cambria Math" panose="02040503050406030204" pitchFamily="18" charset="0"/>
                </a:endParaRPr>
              </a:p>
              <a:p>
                <a:endParaRPr lang="en-US" sz="2000" i="1"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000" smtClean="0">
                          <a:solidFill>
                            <a:srgbClr val="000000"/>
                          </a:solidFill>
                          <a:latin typeface="Cambria Math" panose="02040503050406030204" pitchFamily="18" charset="0"/>
                          <a:ea typeface="Cambria Math" panose="02040503050406030204" pitchFamily="18" charset="0"/>
                        </a:rPr>
                        <m:t>Trig</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Identity</m:t>
                      </m:r>
                      <m:r>
                        <a:rPr lang="en-US" sz="2000" i="1" smtClean="0">
                          <a:solidFill>
                            <a:srgbClr val="000000"/>
                          </a:solidFill>
                          <a:latin typeface="Cambria Math" panose="02040503050406030204" pitchFamily="18" charset="0"/>
                          <a:ea typeface="Cambria Math" panose="02040503050406030204" pitchFamily="18" charset="0"/>
                        </a:rPr>
                        <m:t>: </m:t>
                      </m:r>
                      <m:func>
                        <m:funcPr>
                          <m:ctrlPr>
                            <a:rPr lang="en-US" sz="2000" i="1">
                              <a:solidFill>
                                <a:srgbClr val="000000"/>
                              </a:solidFill>
                              <a:latin typeface="Cambria Math" panose="02040503050406030204" pitchFamily="18" charset="0"/>
                              <a:ea typeface="Cambria Math" panose="02040503050406030204" pitchFamily="18" charset="0"/>
                            </a:rPr>
                          </m:ctrlPr>
                        </m:funcPr>
                        <m:fName>
                          <m:sSup>
                            <m:sSupPr>
                              <m:ctrlPr>
                                <a:rPr lang="en-US" sz="2000" i="1">
                                  <a:solidFill>
                                    <a:srgbClr val="000000"/>
                                  </a:solidFill>
                                  <a:latin typeface="Cambria Math" panose="02040503050406030204" pitchFamily="18" charset="0"/>
                                  <a:ea typeface="Cambria Math" panose="02040503050406030204" pitchFamily="18" charset="0"/>
                                </a:rPr>
                              </m:ctrlPr>
                            </m:sSupPr>
                            <m:e>
                              <m:r>
                                <m:rPr>
                                  <m:sty m:val="p"/>
                                </m:rPr>
                                <a:rPr lang="en-US" sz="2000">
                                  <a:solidFill>
                                    <a:srgbClr val="000000"/>
                                  </a:solidFill>
                                  <a:latin typeface="Cambria Math" panose="02040503050406030204" pitchFamily="18" charset="0"/>
                                  <a:ea typeface="Cambria Math" panose="02040503050406030204" pitchFamily="18" charset="0"/>
                                </a:rPr>
                                <m:t>sin</m:t>
                              </m:r>
                            </m:e>
                            <m:sup>
                              <m:r>
                                <a:rPr lang="en-US" sz="2000" i="1">
                                  <a:solidFill>
                                    <a:srgbClr val="000000"/>
                                  </a:solidFill>
                                  <a:latin typeface="Cambria Math" panose="02040503050406030204" pitchFamily="18" charset="0"/>
                                  <a:ea typeface="Cambria Math" panose="02040503050406030204" pitchFamily="18" charset="0"/>
                                </a:rPr>
                                <m:t>2</m:t>
                              </m:r>
                            </m:sup>
                          </m:sSup>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smtClean="0">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sSup>
                            <m:sSupPr>
                              <m:ctrlPr>
                                <a:rPr lang="en-US" sz="2000" i="1">
                                  <a:solidFill>
                                    <a:srgbClr val="000000"/>
                                  </a:solidFill>
                                  <a:latin typeface="Cambria Math" panose="02040503050406030204" pitchFamily="18" charset="0"/>
                                  <a:ea typeface="Cambria Math" panose="02040503050406030204" pitchFamily="18" charset="0"/>
                                </a:rPr>
                              </m:ctrlPr>
                            </m:sSupPr>
                            <m:e>
                              <m:r>
                                <m:rPr>
                                  <m:sty m:val="p"/>
                                </m:rPr>
                                <a:rPr lang="en-US" sz="2000">
                                  <a:solidFill>
                                    <a:srgbClr val="000000"/>
                                  </a:solidFill>
                                  <a:latin typeface="Cambria Math" panose="02040503050406030204" pitchFamily="18" charset="0"/>
                                  <a:ea typeface="Cambria Math" panose="02040503050406030204" pitchFamily="18" charset="0"/>
                                </a:rPr>
                                <m:t>cos</m:t>
                              </m:r>
                            </m:e>
                            <m:sup>
                              <m:r>
                                <a:rPr lang="en-US" sz="2000" i="1">
                                  <a:solidFill>
                                    <a:srgbClr val="000000"/>
                                  </a:solidFill>
                                  <a:latin typeface="Cambria Math" panose="02040503050406030204" pitchFamily="18" charset="0"/>
                                  <a:ea typeface="Cambria Math" panose="02040503050406030204" pitchFamily="18" charset="0"/>
                                </a:rPr>
                                <m:t>2</m:t>
                              </m:r>
                            </m:sup>
                          </m:sSup>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smtClean="0">
                          <a:solidFill>
                            <a:srgbClr val="000000"/>
                          </a:solidFill>
                          <a:latin typeface="Cambria Math" panose="02040503050406030204" pitchFamily="18" charset="0"/>
                          <a:ea typeface="Cambria Math" panose="02040503050406030204" pitchFamily="18" charset="0"/>
                        </a:rPr>
                        <m:t>=1. </m:t>
                      </m:r>
                      <m:r>
                        <m:rPr>
                          <m:sty m:val="p"/>
                        </m:rPr>
                        <a:rPr lang="en-US" sz="2000" smtClean="0">
                          <a:solidFill>
                            <a:srgbClr val="000000"/>
                          </a:solidFill>
                          <a:latin typeface="Cambria Math" panose="02040503050406030204" pitchFamily="18" charset="0"/>
                          <a:ea typeface="Cambria Math" panose="02040503050406030204" pitchFamily="18" charset="0"/>
                        </a:rPr>
                        <m:t>Therefore</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smtClean="0">
                          <a:solidFill>
                            <a:srgbClr val="000000"/>
                          </a:solidFill>
                          <a:latin typeface="Cambria Math" panose="02040503050406030204" pitchFamily="18" charset="0"/>
                          <a:ea typeface="Cambria Math" panose="02040503050406030204" pitchFamily="18" charset="0"/>
                        </a:rPr>
                        <m:t>the</m:t>
                      </m:r>
                      <m:r>
                        <a:rPr lang="en-US" sz="2000" smtClean="0">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𝐦</m:t>
                      </m:r>
                      <m:r>
                        <a:rPr lang="en-US" sz="2000" b="1" i="1">
                          <a:solidFill>
                            <a:srgbClr val="000000"/>
                          </a:solidFill>
                          <a:latin typeface="Cambria Math" panose="02040503050406030204" pitchFamily="18" charset="0"/>
                          <a:ea typeface="Cambria Math" panose="02040503050406030204" pitchFamily="18" charset="0"/>
                        </a:rPr>
                        <m:t>𝐚𝐠𝐧𝐢𝐭𝐮𝐝𝐞</m:t>
                      </m:r>
                      <m:func>
                        <m:funcPr>
                          <m:ctrlPr>
                            <a:rPr lang="en-US" sz="2000" b="1" i="1">
                              <a:solidFill>
                                <a:srgbClr val="000000"/>
                              </a:solidFill>
                              <a:latin typeface="Cambria Math" panose="02040503050406030204" pitchFamily="18" charset="0"/>
                              <a:ea typeface="Cambria Math" panose="02040503050406030204" pitchFamily="18" charset="0"/>
                            </a:rPr>
                          </m:ctrlPr>
                        </m:funcPr>
                        <m:fName>
                          <m:r>
                            <a:rPr lang="en-US" sz="2000" b="1">
                              <a:solidFill>
                                <a:srgbClr val="000000"/>
                              </a:solidFill>
                              <a:latin typeface="Cambria Math" panose="02040503050406030204" pitchFamily="18" charset="0"/>
                              <a:ea typeface="Cambria Math" panose="02040503050406030204" pitchFamily="18" charset="0"/>
                            </a:rPr>
                            <m:t>𝐜𝐨𝐬</m:t>
                          </m:r>
                        </m:fName>
                        <m:e>
                          <m:d>
                            <m:dPr>
                              <m:ctrlPr>
                                <a:rPr lang="en-US" sz="2000" b="1"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𝛉</m:t>
                              </m:r>
                            </m:e>
                          </m:d>
                        </m:e>
                      </m:func>
                      <m:r>
                        <a:rPr lang="en-US" sz="2000" b="1">
                          <a:solidFill>
                            <a:srgbClr val="000000"/>
                          </a:solidFill>
                          <a:latin typeface="Cambria Math" panose="02040503050406030204" pitchFamily="18" charset="0"/>
                          <a:ea typeface="Cambria Math" panose="02040503050406030204" pitchFamily="18" charset="0"/>
                        </a:rPr>
                        <m:t>+</m:t>
                      </m:r>
                      <m:func>
                        <m:funcPr>
                          <m:ctrlPr>
                            <a:rPr lang="en-US" sz="2000" b="1" i="1">
                              <a:solidFill>
                                <a:srgbClr val="000000"/>
                              </a:solidFill>
                              <a:latin typeface="Cambria Math" panose="02040503050406030204" pitchFamily="18" charset="0"/>
                              <a:ea typeface="Cambria Math" panose="02040503050406030204" pitchFamily="18" charset="0"/>
                            </a:rPr>
                          </m:ctrlPr>
                        </m:funcPr>
                        <m:fName>
                          <m:r>
                            <a:rPr lang="en-US" sz="2000" b="1">
                              <a:solidFill>
                                <a:srgbClr val="000000"/>
                              </a:solidFill>
                              <a:latin typeface="Cambria Math" panose="02040503050406030204" pitchFamily="18" charset="0"/>
                              <a:ea typeface="Cambria Math" panose="02040503050406030204" pitchFamily="18" charset="0"/>
                            </a:rPr>
                            <m:t>𝐣𝐬𝐢𝐧</m:t>
                          </m:r>
                        </m:fName>
                        <m:e>
                          <m:d>
                            <m:dPr>
                              <m:ctrlPr>
                                <a:rPr lang="en-US" sz="2000" b="1"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𝛉</m:t>
                              </m:r>
                            </m:e>
                          </m:d>
                        </m:e>
                      </m:func>
                      <m:r>
                        <a:rPr lang="en-US" sz="2000" b="1" smtClean="0">
                          <a:solidFill>
                            <a:srgbClr val="000000"/>
                          </a:solidFill>
                          <a:latin typeface="Cambria Math" panose="02040503050406030204" pitchFamily="18" charset="0"/>
                          <a:ea typeface="Cambria Math" panose="02040503050406030204" pitchFamily="18" charset="0"/>
                        </a:rPr>
                        <m:t>𝐚𝐥𝐰𝐚𝐲𝐬</m:t>
                      </m:r>
                      <m:r>
                        <a:rPr lang="en-US" sz="2000" b="1" smtClean="0">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𝐞𝐪𝐮𝐚𝐥𝐬</m:t>
                      </m:r>
                      <m:r>
                        <a:rPr lang="en-US" sz="2000" b="1" smtClean="0">
                          <a:solidFill>
                            <a:srgbClr val="000000"/>
                          </a:solidFill>
                          <a:latin typeface="Cambria Math" panose="02040503050406030204" pitchFamily="18" charset="0"/>
                          <a:ea typeface="Cambria Math" panose="02040503050406030204" pitchFamily="18" charset="0"/>
                        </a:rPr>
                        <m:t> </m:t>
                      </m:r>
                      <m:r>
                        <a:rPr lang="en-US" sz="2000" b="1" i="1" smtClean="0">
                          <a:solidFill>
                            <a:srgbClr val="000000"/>
                          </a:solidFill>
                          <a:latin typeface="Cambria Math" panose="02040503050406030204" pitchFamily="18" charset="0"/>
                          <a:ea typeface="Cambria Math" panose="02040503050406030204" pitchFamily="18" charset="0"/>
                        </a:rPr>
                        <m:t>𝟏</m:t>
                      </m:r>
                      <m:r>
                        <a:rPr lang="en-US" sz="2000" i="1" smtClean="0">
                          <a:solidFill>
                            <a:srgbClr val="000000"/>
                          </a:solidFill>
                          <a:latin typeface="Cambria Math" panose="02040503050406030204" pitchFamily="18" charset="0"/>
                          <a:ea typeface="Cambria Math" panose="02040503050406030204" pitchFamily="18" charset="0"/>
                        </a:rPr>
                        <m:t>.</m:t>
                      </m:r>
                    </m:oMath>
                  </m:oMathPara>
                </a14:m>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000">
                          <a:solidFill>
                            <a:srgbClr val="000000"/>
                          </a:solidFill>
                          <a:latin typeface="Cambria Math" panose="02040503050406030204" pitchFamily="18" charset="0"/>
                          <a:ea typeface="Cambria Math" panose="02040503050406030204" pitchFamily="18" charset="0"/>
                        </a:rPr>
                        <m:t>Angle</m:t>
                      </m:r>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of</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cos</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jsin</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sSup>
                            <m:sSupPr>
                              <m:ctrlPr>
                                <a:rPr lang="en-US" sz="2000" i="1">
                                  <a:solidFill>
                                    <a:srgbClr val="000000"/>
                                  </a:solidFill>
                                  <a:latin typeface="Cambria Math" panose="02040503050406030204" pitchFamily="18" charset="0"/>
                                  <a:ea typeface="Cambria Math" panose="02040503050406030204" pitchFamily="18" charset="0"/>
                                </a:rPr>
                              </m:ctrlPr>
                            </m:sSupPr>
                            <m:e>
                              <m:r>
                                <m:rPr>
                                  <m:sty m:val="p"/>
                                </m:rPr>
                                <a:rPr lang="en-US" sz="2000">
                                  <a:solidFill>
                                    <a:srgbClr val="000000"/>
                                  </a:solidFill>
                                  <a:latin typeface="Cambria Math" panose="02040503050406030204" pitchFamily="18" charset="0"/>
                                  <a:ea typeface="Cambria Math" panose="02040503050406030204" pitchFamily="18" charset="0"/>
                                </a:rPr>
                                <m:t>tan</m:t>
                              </m:r>
                            </m:e>
                            <m:sup>
                              <m:r>
                                <a:rPr lang="en-US" sz="2000" i="1">
                                  <a:solidFill>
                                    <a:srgbClr val="000000"/>
                                  </a:solidFill>
                                  <a:latin typeface="Cambria Math" panose="02040503050406030204" pitchFamily="18" charset="0"/>
                                  <a:ea typeface="Cambria Math" panose="02040503050406030204" pitchFamily="18" charset="0"/>
                                </a:rPr>
                                <m:t>−1</m:t>
                              </m:r>
                            </m:sup>
                          </m:sSup>
                        </m:fName>
                        <m:e>
                          <m:d>
                            <m:dPr>
                              <m:ctrlPr>
                                <a:rPr lang="en-US" sz="2000" i="1">
                                  <a:solidFill>
                                    <a:srgbClr val="000000"/>
                                  </a:solidFill>
                                  <a:latin typeface="Cambria Math" panose="02040503050406030204" pitchFamily="18" charset="0"/>
                                  <a:ea typeface="Cambria Math" panose="02040503050406030204" pitchFamily="18" charset="0"/>
                                </a:rPr>
                              </m:ctrlPr>
                            </m:dPr>
                            <m:e>
                              <m:f>
                                <m:fPr>
                                  <m:ctrlPr>
                                    <a:rPr lang="en-US" sz="2000" i="1">
                                      <a:solidFill>
                                        <a:srgbClr val="000000"/>
                                      </a:solidFill>
                                      <a:latin typeface="Cambria Math" panose="02040503050406030204" pitchFamily="18" charset="0"/>
                                      <a:ea typeface="Cambria Math" panose="02040503050406030204" pitchFamily="18" charset="0"/>
                                    </a:rPr>
                                  </m:ctrlPr>
                                </m:fPr>
                                <m:num>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num>
                                <m:den>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cos</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den>
                              </m:f>
                            </m:e>
                          </m:d>
                        </m:e>
                      </m:func>
                      <m:r>
                        <a:rPr lang="en-US" sz="2000">
                          <a:solidFill>
                            <a:srgbClr val="000000"/>
                          </a:solidFill>
                          <a:latin typeface="Cambria Math" panose="02040503050406030204" pitchFamily="18" charset="0"/>
                          <a:ea typeface="Cambria Math" panose="02040503050406030204" pitchFamily="18" charset="0"/>
                        </a:rPr>
                        <m:t>.</m:t>
                      </m:r>
                      <m:r>
                        <a:rPr lang="en-US" sz="2000" smtClean="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Trig</m:t>
                      </m:r>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Identity</m:t>
                      </m:r>
                      <m:r>
                        <a:rPr lang="en-US" sz="2000" i="1" smtClean="0">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tan</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num>
                        <m:den>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cos</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den>
                      </m:f>
                      <m:r>
                        <a:rPr lang="en-US" sz="2000">
                          <a:solidFill>
                            <a:srgbClr val="000000"/>
                          </a:solidFill>
                          <a:latin typeface="Cambria Math" panose="02040503050406030204" pitchFamily="18" charset="0"/>
                          <a:ea typeface="Cambria Math" panose="02040503050406030204" pitchFamily="18" charset="0"/>
                        </a:rPr>
                        <m:t>.</m:t>
                      </m:r>
                    </m:oMath>
                  </m:oMathPara>
                </a14:m>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000">
                          <a:solidFill>
                            <a:srgbClr val="000000"/>
                          </a:solidFill>
                          <a:latin typeface="Cambria Math" panose="02040503050406030204" pitchFamily="18" charset="0"/>
                          <a:ea typeface="Cambria Math" panose="02040503050406030204" pitchFamily="18" charset="0"/>
                        </a:rPr>
                        <m:t>Angle</m:t>
                      </m:r>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of</m:t>
                      </m:r>
                      <m:r>
                        <a:rPr lang="en-US" sz="2000">
                          <a:solidFill>
                            <a:srgbClr val="000000"/>
                          </a:solidFill>
                          <a:latin typeface="Cambria Math" panose="02040503050406030204" pitchFamily="18" charset="0"/>
                          <a:ea typeface="Cambria Math" panose="02040503050406030204" pitchFamily="18" charset="0"/>
                        </a:rPr>
                        <m:t> </m:t>
                      </m:r>
                      <m:d>
                        <m:dPr>
                          <m:ctrlPr>
                            <a:rPr lang="en-US" sz="2000" i="1">
                              <a:solidFill>
                                <a:srgbClr val="000000"/>
                              </a:solidFill>
                              <a:latin typeface="Cambria Math" panose="02040503050406030204" pitchFamily="18" charset="0"/>
                              <a:ea typeface="Cambria Math" panose="02040503050406030204" pitchFamily="18" charset="0"/>
                            </a:rPr>
                          </m:ctrlPr>
                        </m:dPr>
                        <m:e>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cos</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r>
                            <a:rPr lang="en-US" sz="2000">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jsin</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e>
                      </m:d>
                      <m:func>
                        <m:funcPr>
                          <m:ctrlPr>
                            <a:rPr lang="en-US" sz="2000" i="1">
                              <a:solidFill>
                                <a:srgbClr val="000000"/>
                              </a:solidFill>
                              <a:latin typeface="Cambria Math" panose="02040503050406030204" pitchFamily="18" charset="0"/>
                              <a:ea typeface="Cambria Math" panose="02040503050406030204" pitchFamily="18" charset="0"/>
                            </a:rPr>
                          </m:ctrlPr>
                        </m:funcPr>
                        <m:fName>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tan</m:t>
                              </m:r>
                            </m:e>
                            <m:sup>
                              <m:r>
                                <a:rPr lang="en-US" sz="2000" i="1">
                                  <a:solidFill>
                                    <a:srgbClr val="000000"/>
                                  </a:solidFill>
                                  <a:latin typeface="Cambria Math" panose="02040503050406030204" pitchFamily="18" charset="0"/>
                                  <a:ea typeface="Cambria Math" panose="02040503050406030204" pitchFamily="18" charset="0"/>
                                </a:rPr>
                                <m:t>−1</m:t>
                              </m:r>
                            </m:sup>
                          </m:sSup>
                        </m:fName>
                        <m:e>
                          <m:d>
                            <m:dPr>
                              <m:ctrlPr>
                                <a:rPr lang="en-US" sz="2000" i="1">
                                  <a:solidFill>
                                    <a:srgbClr val="000000"/>
                                  </a:solidFill>
                                  <a:latin typeface="Cambria Math" panose="02040503050406030204" pitchFamily="18" charset="0"/>
                                  <a:ea typeface="Cambria Math" panose="02040503050406030204" pitchFamily="18" charset="0"/>
                                </a:rPr>
                              </m:ctrlPr>
                            </m:dPr>
                            <m:e>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tan</m:t>
                                  </m:r>
                                </m:fName>
                                <m:e>
                                  <m:d>
                                    <m:dPr>
                                      <m:ctrlPr>
                                        <a:rPr lang="en-US" sz="2000" i="1">
                                          <a:solidFill>
                                            <a:srgbClr val="000000"/>
                                          </a:solidFill>
                                          <a:latin typeface="Cambria Math" panose="02040503050406030204" pitchFamily="18" charset="0"/>
                                          <a:ea typeface="Cambria Math" panose="02040503050406030204" pitchFamily="18" charset="0"/>
                                        </a:rPr>
                                      </m:ctrlPr>
                                    </m:dPr>
                                    <m:e>
                                      <m:r>
                                        <m:rPr>
                                          <m:sty m:val="p"/>
                                        </m:rPr>
                                        <a:rPr lang="en-US" sz="2000">
                                          <a:solidFill>
                                            <a:srgbClr val="000000"/>
                                          </a:solidFill>
                                          <a:latin typeface="Cambria Math" panose="02040503050406030204" pitchFamily="18" charset="0"/>
                                          <a:ea typeface="Cambria Math" panose="02040503050406030204" pitchFamily="18" charset="0"/>
                                        </a:rPr>
                                        <m:t>θ</m:t>
                                      </m:r>
                                    </m:e>
                                  </m:d>
                                </m:e>
                              </m:func>
                            </m:e>
                          </m:d>
                        </m:e>
                      </m:func>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θ</m:t>
                      </m:r>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Therefore</m:t>
                      </m:r>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the</m:t>
                      </m:r>
                      <m:r>
                        <a:rPr lang="en-US" sz="2000">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𝐚𝐧𝐠𝐥𝐞</m:t>
                      </m:r>
                      <m:r>
                        <a:rPr lang="en-US" sz="2000" b="1">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𝐨𝐟</m:t>
                      </m:r>
                      <m:r>
                        <a:rPr lang="en-US" sz="2000" b="1" i="1">
                          <a:solidFill>
                            <a:srgbClr val="000000"/>
                          </a:solidFill>
                          <a:latin typeface="Cambria Math" panose="02040503050406030204" pitchFamily="18" charset="0"/>
                          <a:ea typeface="Cambria Math" panose="02040503050406030204" pitchFamily="18" charset="0"/>
                        </a:rPr>
                        <m:t> </m:t>
                      </m:r>
                      <m:d>
                        <m:dPr>
                          <m:ctrlPr>
                            <a:rPr lang="en-US" sz="2000" b="1" i="1">
                              <a:solidFill>
                                <a:srgbClr val="000000"/>
                              </a:solidFill>
                              <a:latin typeface="Cambria Math" panose="02040503050406030204" pitchFamily="18" charset="0"/>
                              <a:ea typeface="Cambria Math" panose="02040503050406030204" pitchFamily="18" charset="0"/>
                            </a:rPr>
                          </m:ctrlPr>
                        </m:dPr>
                        <m:e>
                          <m:func>
                            <m:funcPr>
                              <m:ctrlPr>
                                <a:rPr lang="en-US" sz="2000" b="1" i="1">
                                  <a:solidFill>
                                    <a:srgbClr val="000000"/>
                                  </a:solidFill>
                                  <a:latin typeface="Cambria Math" panose="02040503050406030204" pitchFamily="18" charset="0"/>
                                  <a:ea typeface="Cambria Math" panose="02040503050406030204" pitchFamily="18" charset="0"/>
                                </a:rPr>
                              </m:ctrlPr>
                            </m:funcPr>
                            <m:fName>
                              <m:r>
                                <a:rPr lang="en-US" sz="2000" b="1">
                                  <a:solidFill>
                                    <a:srgbClr val="000000"/>
                                  </a:solidFill>
                                  <a:latin typeface="Cambria Math" panose="02040503050406030204" pitchFamily="18" charset="0"/>
                                  <a:ea typeface="Cambria Math" panose="02040503050406030204" pitchFamily="18" charset="0"/>
                                </a:rPr>
                                <m:t>𝐜𝐨𝐬</m:t>
                              </m:r>
                            </m:fName>
                            <m:e>
                              <m:d>
                                <m:dPr>
                                  <m:ctrlPr>
                                    <a:rPr lang="en-US" sz="2000" b="1"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𝛉</m:t>
                                  </m:r>
                                </m:e>
                              </m:d>
                            </m:e>
                          </m:func>
                          <m:r>
                            <a:rPr lang="en-US" sz="2000" b="1">
                              <a:solidFill>
                                <a:srgbClr val="000000"/>
                              </a:solidFill>
                              <a:latin typeface="Cambria Math" panose="02040503050406030204" pitchFamily="18" charset="0"/>
                              <a:ea typeface="Cambria Math" panose="02040503050406030204" pitchFamily="18" charset="0"/>
                            </a:rPr>
                            <m:t>+</m:t>
                          </m:r>
                          <m:func>
                            <m:funcPr>
                              <m:ctrlPr>
                                <a:rPr lang="en-US" sz="2000" b="1" i="1">
                                  <a:solidFill>
                                    <a:srgbClr val="000000"/>
                                  </a:solidFill>
                                  <a:latin typeface="Cambria Math" panose="02040503050406030204" pitchFamily="18" charset="0"/>
                                  <a:ea typeface="Cambria Math" panose="02040503050406030204" pitchFamily="18" charset="0"/>
                                </a:rPr>
                              </m:ctrlPr>
                            </m:funcPr>
                            <m:fName>
                              <m:r>
                                <a:rPr lang="en-US" sz="2000" b="1">
                                  <a:solidFill>
                                    <a:srgbClr val="000000"/>
                                  </a:solidFill>
                                  <a:latin typeface="Cambria Math" panose="02040503050406030204" pitchFamily="18" charset="0"/>
                                  <a:ea typeface="Cambria Math" panose="02040503050406030204" pitchFamily="18" charset="0"/>
                                </a:rPr>
                                <m:t>𝐣𝐬𝐢𝐧</m:t>
                              </m:r>
                            </m:fName>
                            <m:e>
                              <m:d>
                                <m:dPr>
                                  <m:ctrlPr>
                                    <a:rPr lang="en-US" sz="2000" b="1"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𝛉</m:t>
                                  </m:r>
                                </m:e>
                              </m:d>
                            </m:e>
                          </m:func>
                        </m:e>
                      </m:d>
                      <m:r>
                        <a:rPr lang="en-US" sz="2000" b="1">
                          <a:solidFill>
                            <a:srgbClr val="000000"/>
                          </a:solidFill>
                          <a:latin typeface="Cambria Math" panose="02040503050406030204" pitchFamily="18" charset="0"/>
                          <a:ea typeface="Cambria Math" panose="02040503050406030204" pitchFamily="18" charset="0"/>
                        </a:rPr>
                        <m:t> </m:t>
                      </m:r>
                      <m:r>
                        <a:rPr lang="en-US" sz="2000" b="1">
                          <a:solidFill>
                            <a:srgbClr val="000000"/>
                          </a:solidFill>
                          <a:latin typeface="Cambria Math" panose="02040503050406030204" pitchFamily="18" charset="0"/>
                          <a:ea typeface="Cambria Math" panose="02040503050406030204" pitchFamily="18" charset="0"/>
                        </a:rPr>
                        <m:t>𝐞𝐪𝐮𝐚𝐥𝐬</m:t>
                      </m:r>
                      <m:r>
                        <a:rPr lang="en-US" sz="2000" b="1">
                          <a:solidFill>
                            <a:srgbClr val="000000"/>
                          </a:solidFill>
                          <a:latin typeface="Cambria Math" panose="02040503050406030204" pitchFamily="18" charset="0"/>
                          <a:ea typeface="Cambria Math" panose="02040503050406030204" pitchFamily="18" charset="0"/>
                        </a:rPr>
                        <m:t> </m:t>
                      </m:r>
                      <m:r>
                        <a:rPr lang="en-US" sz="2000" b="1">
                          <a:solidFill>
                            <a:srgbClr val="000000"/>
                          </a:solidFill>
                          <a:latin typeface="Cambria Math" panose="02040503050406030204" pitchFamily="18" charset="0"/>
                          <a:ea typeface="Cambria Math" panose="02040503050406030204" pitchFamily="18" charset="0"/>
                        </a:rPr>
                        <m:t>𝛉</m:t>
                      </m:r>
                      <m:r>
                        <a:rPr lang="en-US" sz="2000" i="1">
                          <a:solidFill>
                            <a:srgbClr val="000000"/>
                          </a:solidFill>
                          <a:latin typeface="Cambria Math" panose="02040503050406030204" pitchFamily="18" charset="0"/>
                          <a:ea typeface="Cambria Math" panose="02040503050406030204" pitchFamily="18" charset="0"/>
                        </a:rPr>
                        <m:t>.</m:t>
                      </m:r>
                    </m:oMath>
                  </m:oMathPara>
                </a14:m>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000">
                          <a:solidFill>
                            <a:srgbClr val="000000"/>
                          </a:solidFill>
                          <a:latin typeface="Cambria Math" panose="02040503050406030204" pitchFamily="18" charset="0"/>
                          <a:ea typeface="Cambria Math" panose="02040503050406030204" pitchFamily="18" charset="0"/>
                        </a:rPr>
                        <m:t>Consequently</m:t>
                      </m:r>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the</m:t>
                      </m:r>
                      <m:r>
                        <a:rPr lang="en-US" sz="2000">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𝐞𝐱𝐩𝐨𝐧𝐞𝐧𝐭𝐢𝐚𝐥</m:t>
                      </m:r>
                      <m:r>
                        <a:rPr lang="en-US" sz="2000" b="1">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𝐟𝐨𝐫𝐦</m:t>
                      </m:r>
                      <m:r>
                        <a:rPr lang="en-US" sz="2000" b="1">
                          <a:solidFill>
                            <a:srgbClr val="000000"/>
                          </a:solidFill>
                          <a:latin typeface="Cambria Math" panose="02040503050406030204" pitchFamily="18" charset="0"/>
                          <a:ea typeface="Cambria Math" panose="02040503050406030204" pitchFamily="18" charset="0"/>
                        </a:rPr>
                        <m:t> </m:t>
                      </m:r>
                      <m:sSup>
                        <m:sSupPr>
                          <m:ctrlPr>
                            <a:rPr lang="en-US" sz="2000" b="1" i="1">
                              <a:solidFill>
                                <a:srgbClr val="000000"/>
                              </a:solidFill>
                              <a:latin typeface="Cambria Math" panose="02040503050406030204" pitchFamily="18" charset="0"/>
                              <a:ea typeface="Cambria Math" panose="02040503050406030204" pitchFamily="18" charset="0"/>
                            </a:rPr>
                          </m:ctrlPr>
                        </m:sSupPr>
                        <m:e>
                          <m:r>
                            <a:rPr lang="en-US" sz="2000" b="1">
                              <a:solidFill>
                                <a:srgbClr val="000000"/>
                              </a:solidFill>
                              <a:latin typeface="Cambria Math" panose="02040503050406030204" pitchFamily="18" charset="0"/>
                              <a:ea typeface="Cambria Math" panose="02040503050406030204" pitchFamily="18" charset="0"/>
                            </a:rPr>
                            <m:t>𝐞</m:t>
                          </m:r>
                        </m:e>
                        <m:sup>
                          <m:r>
                            <a:rPr lang="en-US" sz="2000" b="1">
                              <a:solidFill>
                                <a:srgbClr val="000000"/>
                              </a:solidFill>
                              <a:latin typeface="Cambria Math" panose="02040503050406030204" pitchFamily="18" charset="0"/>
                              <a:ea typeface="Cambria Math" panose="02040503050406030204" pitchFamily="18" charset="0"/>
                            </a:rPr>
                            <m:t>𝐣</m:t>
                          </m:r>
                          <m:r>
                            <a:rPr lang="en-US" sz="2000" b="1">
                              <a:solidFill>
                                <a:srgbClr val="000000"/>
                              </a:solidFill>
                              <a:latin typeface="Cambria Math" panose="02040503050406030204" pitchFamily="18" charset="0"/>
                              <a:ea typeface="Cambria Math" panose="02040503050406030204" pitchFamily="18" charset="0"/>
                            </a:rPr>
                            <m:t>𝛉</m:t>
                          </m:r>
                        </m:sup>
                      </m:sSup>
                      <m:r>
                        <a:rPr lang="en-US" sz="2000" b="1">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𝐢𝐬</m:t>
                      </m:r>
                      <m:r>
                        <a:rPr lang="en-US" sz="2000" b="1">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𝐞𝐪𝐮𝐢𝐯𝐚𝐥𝐞𝐧𝐭</m:t>
                      </m:r>
                      <m:r>
                        <a:rPr lang="en-US" sz="2000" b="1">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𝐭𝐨</m:t>
                      </m:r>
                      <m:r>
                        <a:rPr lang="en-US" sz="2000" b="1">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𝐩𝐨𝐥𝐚𝐫</m:t>
                      </m:r>
                      <m:r>
                        <a:rPr lang="en-US" sz="2000" b="1">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𝐟𝐨𝐫𝐦</m:t>
                      </m:r>
                      <m:r>
                        <a:rPr lang="en-US" sz="2000" b="1">
                          <a:solidFill>
                            <a:srgbClr val="000000"/>
                          </a:solidFill>
                          <a:latin typeface="Cambria Math" panose="02040503050406030204" pitchFamily="18" charset="0"/>
                          <a:ea typeface="Cambria Math" panose="02040503050406030204" pitchFamily="18" charset="0"/>
                        </a:rPr>
                        <m:t> </m:t>
                      </m:r>
                      <m:r>
                        <a:rPr lang="en-US" sz="2000" b="1" i="1">
                          <a:solidFill>
                            <a:srgbClr val="000000"/>
                          </a:solidFill>
                          <a:latin typeface="Cambria Math" panose="02040503050406030204" pitchFamily="18" charset="0"/>
                          <a:ea typeface="Cambria Math" panose="02040503050406030204" pitchFamily="18" charset="0"/>
                        </a:rPr>
                        <m:t>𝟏</m:t>
                      </m:r>
                      <m:r>
                        <a:rPr lang="en-US" sz="2000" b="1">
                          <a:solidFill>
                            <a:srgbClr val="000000"/>
                          </a:solidFill>
                          <a:latin typeface="Cambria Math" panose="02040503050406030204" pitchFamily="18" charset="0"/>
                          <a:ea typeface="Cambria Math" panose="02040503050406030204" pitchFamily="18" charset="0"/>
                        </a:rPr>
                        <m:t>∠</m:t>
                      </m:r>
                      <m:r>
                        <a:rPr lang="en-US" sz="2000" b="1" i="1">
                          <a:solidFill>
                            <a:srgbClr val="000000"/>
                          </a:solidFill>
                          <a:latin typeface="Cambria Math" panose="02040503050406030204" pitchFamily="18" charset="0"/>
                          <a:ea typeface="Cambria Math" panose="02040503050406030204" pitchFamily="18" charset="0"/>
                        </a:rPr>
                        <m:t>𝛉</m:t>
                      </m:r>
                      <m:r>
                        <a:rPr lang="en-US" sz="2000">
                          <a:solidFill>
                            <a:srgbClr val="000000"/>
                          </a:solidFill>
                          <a:latin typeface="Cambria Math" panose="02040503050406030204" pitchFamily="18" charset="0"/>
                          <a:ea typeface="Cambria Math" panose="02040503050406030204" pitchFamily="18" charset="0"/>
                        </a:rPr>
                        <m:t>.</m:t>
                      </m:r>
                    </m:oMath>
                  </m:oMathPara>
                </a14:m>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000" b="1" i="1">
                              <a:solidFill>
                                <a:srgbClr val="000000"/>
                              </a:solidFill>
                              <a:latin typeface="Cambria Math" panose="02040503050406030204" pitchFamily="18" charset="0"/>
                              <a:ea typeface="Cambria Math" panose="02040503050406030204" pitchFamily="18" charset="0"/>
                            </a:rPr>
                          </m:ctrlPr>
                        </m:sSupPr>
                        <m:e>
                          <m:r>
                            <a:rPr lang="en-US" sz="2000" b="1" smtClean="0">
                              <a:solidFill>
                                <a:srgbClr val="000000"/>
                              </a:solidFill>
                              <a:latin typeface="Cambria Math" panose="02040503050406030204" pitchFamily="18" charset="0"/>
                              <a:ea typeface="Cambria Math" panose="02040503050406030204" pitchFamily="18" charset="0"/>
                            </a:rPr>
                            <m:t>𝐫</m:t>
                          </m:r>
                          <m:r>
                            <a:rPr lang="en-US" sz="2000" b="1">
                              <a:solidFill>
                                <a:srgbClr val="000000"/>
                              </a:solidFill>
                              <a:latin typeface="Cambria Math" panose="02040503050406030204" pitchFamily="18" charset="0"/>
                              <a:ea typeface="Cambria Math" panose="02040503050406030204" pitchFamily="18" charset="0"/>
                            </a:rPr>
                            <m:t>𝐞</m:t>
                          </m:r>
                        </m:e>
                        <m:sup>
                          <m:r>
                            <a:rPr lang="en-US" sz="2000" b="1">
                              <a:solidFill>
                                <a:srgbClr val="000000"/>
                              </a:solidFill>
                              <a:latin typeface="Cambria Math" panose="02040503050406030204" pitchFamily="18" charset="0"/>
                              <a:ea typeface="Cambria Math" panose="02040503050406030204" pitchFamily="18" charset="0"/>
                            </a:rPr>
                            <m:t>𝐣</m:t>
                          </m:r>
                          <m:r>
                            <a:rPr lang="en-US" sz="2000" b="1">
                              <a:solidFill>
                                <a:srgbClr val="000000"/>
                              </a:solidFill>
                              <a:latin typeface="Cambria Math" panose="02040503050406030204" pitchFamily="18" charset="0"/>
                              <a:ea typeface="Cambria Math" panose="02040503050406030204" pitchFamily="18" charset="0"/>
                            </a:rPr>
                            <m:t>𝛉</m:t>
                          </m:r>
                        </m:sup>
                      </m:sSup>
                      <m:r>
                        <a:rPr lang="en-US" sz="2000" b="1">
                          <a:solidFill>
                            <a:srgbClr val="000000"/>
                          </a:solidFill>
                          <a:latin typeface="Cambria Math" panose="02040503050406030204" pitchFamily="18" charset="0"/>
                          <a:ea typeface="Cambria Math" panose="02040503050406030204" pitchFamily="18" charset="0"/>
                        </a:rPr>
                        <m:t> </m:t>
                      </m:r>
                      <m:d>
                        <m:dPr>
                          <m:ctrlPr>
                            <a:rPr lang="en-US" sz="2000" b="1" i="1" smtClean="0">
                              <a:solidFill>
                                <a:srgbClr val="000000"/>
                              </a:solidFill>
                              <a:latin typeface="Cambria Math" panose="02040503050406030204" pitchFamily="18" charset="0"/>
                              <a:ea typeface="Cambria Math" panose="02040503050406030204" pitchFamily="18" charset="0"/>
                            </a:rPr>
                          </m:ctrlPr>
                        </m:dPr>
                        <m:e>
                          <m:r>
                            <a:rPr lang="en-US" sz="2000" b="1" smtClean="0">
                              <a:solidFill>
                                <a:srgbClr val="000000"/>
                              </a:solidFill>
                              <a:latin typeface="Cambria Math" panose="02040503050406030204" pitchFamily="18" charset="0"/>
                              <a:ea typeface="Cambria Math" panose="02040503050406030204" pitchFamily="18" charset="0"/>
                            </a:rPr>
                            <m:t>𝐞𝐱𝐩𝐨𝐧𝐞𝐧𝐭𝐢𝐚𝐥</m:t>
                          </m:r>
                        </m:e>
                      </m:d>
                      <m:r>
                        <a:rPr lang="en-US" sz="2000" b="1" smtClean="0">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𝐢𝐬</m:t>
                      </m:r>
                      <m:r>
                        <a:rPr lang="en-US" sz="2000" b="1" smtClean="0">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𝐞𝐪𝐮𝐢𝐯𝐚𝐥𝐞𝐧𝐭</m:t>
                      </m:r>
                      <m:r>
                        <a:rPr lang="en-US" sz="2000" b="1" smtClean="0">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𝐭𝐨</m:t>
                      </m:r>
                      <m:r>
                        <a:rPr lang="en-US" sz="2000" b="1">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𝐫</m:t>
                      </m:r>
                      <m:r>
                        <a:rPr lang="en-US" sz="2000" b="1">
                          <a:solidFill>
                            <a:srgbClr val="000000"/>
                          </a:solidFill>
                          <a:latin typeface="Cambria Math" panose="02040503050406030204" pitchFamily="18" charset="0"/>
                          <a:ea typeface="Cambria Math" panose="02040503050406030204" pitchFamily="18" charset="0"/>
                        </a:rPr>
                        <m:t>∠</m:t>
                      </m:r>
                      <m:r>
                        <a:rPr lang="en-US" sz="2000" b="1">
                          <a:solidFill>
                            <a:srgbClr val="000000"/>
                          </a:solidFill>
                          <a:latin typeface="Cambria Math" panose="02040503050406030204" pitchFamily="18" charset="0"/>
                          <a:ea typeface="Cambria Math" panose="02040503050406030204" pitchFamily="18" charset="0"/>
                        </a:rPr>
                        <m:t>𝛉</m:t>
                      </m:r>
                      <m:r>
                        <a:rPr lang="en-US" sz="2000" b="1" smtClean="0">
                          <a:solidFill>
                            <a:srgbClr val="000000"/>
                          </a:solidFill>
                          <a:latin typeface="Cambria Math" panose="02040503050406030204" pitchFamily="18" charset="0"/>
                          <a:ea typeface="Cambria Math" panose="02040503050406030204" pitchFamily="18" charset="0"/>
                        </a:rPr>
                        <m:t> </m:t>
                      </m:r>
                      <m:d>
                        <m:dPr>
                          <m:ctrlPr>
                            <a:rPr lang="en-US" sz="2000" b="1" i="1" smtClean="0">
                              <a:solidFill>
                                <a:srgbClr val="000000"/>
                              </a:solidFill>
                              <a:latin typeface="Cambria Math" panose="02040503050406030204" pitchFamily="18" charset="0"/>
                              <a:ea typeface="Cambria Math" panose="02040503050406030204" pitchFamily="18" charset="0"/>
                            </a:rPr>
                          </m:ctrlPr>
                        </m:dPr>
                        <m:e>
                          <m:r>
                            <a:rPr lang="en-US" sz="2000" b="1" smtClean="0">
                              <a:solidFill>
                                <a:srgbClr val="000000"/>
                              </a:solidFill>
                              <a:latin typeface="Cambria Math" panose="02040503050406030204" pitchFamily="18" charset="0"/>
                              <a:ea typeface="Cambria Math" panose="02040503050406030204" pitchFamily="18" charset="0"/>
                            </a:rPr>
                            <m:t>𝐩𝐨𝐥𝐚𝐫</m:t>
                          </m:r>
                        </m:e>
                      </m:d>
                      <m:r>
                        <a:rPr lang="en-US" sz="2000" b="1" smtClean="0">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𝐰𝐡𝐢𝐜𝐡</m:t>
                      </m:r>
                      <m:r>
                        <a:rPr lang="en-US" sz="2000" b="1" smtClean="0">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𝐢𝐬</m:t>
                      </m:r>
                      <m:r>
                        <a:rPr lang="en-US" sz="2000" b="1" smtClean="0">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𝐞𝐪𝐮𝐢𝐯𝐚𝐥𝐞𝐧𝐭</m:t>
                      </m:r>
                      <m:r>
                        <a:rPr lang="en-US" sz="2000" b="1" smtClean="0">
                          <a:solidFill>
                            <a:srgbClr val="000000"/>
                          </a:solidFill>
                          <a:latin typeface="Cambria Math" panose="02040503050406030204" pitchFamily="18" charset="0"/>
                          <a:ea typeface="Cambria Math" panose="02040503050406030204" pitchFamily="18" charset="0"/>
                        </a:rPr>
                        <m:t> </m:t>
                      </m:r>
                      <m:r>
                        <a:rPr lang="en-US" sz="2000" b="1" smtClean="0">
                          <a:solidFill>
                            <a:srgbClr val="000000"/>
                          </a:solidFill>
                          <a:latin typeface="Cambria Math" panose="02040503050406030204" pitchFamily="18" charset="0"/>
                          <a:ea typeface="Cambria Math" panose="02040503050406030204" pitchFamily="18" charset="0"/>
                        </a:rPr>
                        <m:t>𝐭𝐨</m:t>
                      </m:r>
                      <m:func>
                        <m:funcPr>
                          <m:ctrlPr>
                            <a:rPr lang="en-US" sz="2000" b="1" i="1">
                              <a:solidFill>
                                <a:srgbClr val="000000"/>
                              </a:solidFill>
                              <a:latin typeface="Cambria Math" panose="02040503050406030204" pitchFamily="18" charset="0"/>
                              <a:ea typeface="Cambria Math" panose="02040503050406030204" pitchFamily="18" charset="0"/>
                            </a:rPr>
                          </m:ctrlPr>
                        </m:funcPr>
                        <m:fName>
                          <m:r>
                            <a:rPr lang="en-US" sz="2000" b="1" smtClean="0">
                              <a:solidFill>
                                <a:srgbClr val="000000"/>
                              </a:solidFill>
                              <a:latin typeface="Cambria Math" panose="02040503050406030204" pitchFamily="18" charset="0"/>
                              <a:ea typeface="Cambria Math" panose="02040503050406030204" pitchFamily="18" charset="0"/>
                            </a:rPr>
                            <m:t>𝐫</m:t>
                          </m:r>
                          <m:r>
                            <a:rPr lang="en-US" sz="2000" b="1">
                              <a:solidFill>
                                <a:srgbClr val="000000"/>
                              </a:solidFill>
                              <a:latin typeface="Cambria Math" panose="02040503050406030204" pitchFamily="18" charset="0"/>
                              <a:ea typeface="Cambria Math" panose="02040503050406030204" pitchFamily="18" charset="0"/>
                            </a:rPr>
                            <m:t>𝐜𝐨𝐬</m:t>
                          </m:r>
                        </m:fName>
                        <m:e>
                          <m:d>
                            <m:dPr>
                              <m:ctrlPr>
                                <a:rPr lang="en-US" sz="2000" b="1"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𝛉</m:t>
                              </m:r>
                            </m:e>
                          </m:d>
                        </m:e>
                      </m:func>
                      <m:r>
                        <a:rPr lang="en-US" sz="2000" b="1">
                          <a:solidFill>
                            <a:srgbClr val="000000"/>
                          </a:solidFill>
                          <a:latin typeface="Cambria Math" panose="02040503050406030204" pitchFamily="18" charset="0"/>
                          <a:ea typeface="Cambria Math" panose="02040503050406030204" pitchFamily="18" charset="0"/>
                        </a:rPr>
                        <m:t>+</m:t>
                      </m:r>
                      <m:func>
                        <m:funcPr>
                          <m:ctrlPr>
                            <a:rPr lang="en-US" sz="2000" b="1" i="1">
                              <a:solidFill>
                                <a:srgbClr val="000000"/>
                              </a:solidFill>
                              <a:latin typeface="Cambria Math" panose="02040503050406030204" pitchFamily="18" charset="0"/>
                              <a:ea typeface="Cambria Math" panose="02040503050406030204" pitchFamily="18" charset="0"/>
                            </a:rPr>
                          </m:ctrlPr>
                        </m:funcPr>
                        <m:fName>
                          <m:r>
                            <a:rPr lang="en-US" sz="2000" b="1">
                              <a:solidFill>
                                <a:srgbClr val="000000"/>
                              </a:solidFill>
                              <a:latin typeface="Cambria Math" panose="02040503050406030204" pitchFamily="18" charset="0"/>
                              <a:ea typeface="Cambria Math" panose="02040503050406030204" pitchFamily="18" charset="0"/>
                            </a:rPr>
                            <m:t>𝐣</m:t>
                          </m:r>
                          <m:r>
                            <a:rPr lang="en-US" sz="2000" b="1" smtClean="0">
                              <a:solidFill>
                                <a:srgbClr val="000000"/>
                              </a:solidFill>
                              <a:latin typeface="Cambria Math" panose="02040503050406030204" pitchFamily="18" charset="0"/>
                              <a:ea typeface="Cambria Math" panose="02040503050406030204" pitchFamily="18" charset="0"/>
                            </a:rPr>
                            <m:t>𝐫</m:t>
                          </m:r>
                          <m:r>
                            <a:rPr lang="en-US" sz="2000" b="1">
                              <a:solidFill>
                                <a:srgbClr val="000000"/>
                              </a:solidFill>
                              <a:latin typeface="Cambria Math" panose="02040503050406030204" pitchFamily="18" charset="0"/>
                              <a:ea typeface="Cambria Math" panose="02040503050406030204" pitchFamily="18" charset="0"/>
                            </a:rPr>
                            <m:t>𝐬𝐢𝐧</m:t>
                          </m:r>
                        </m:fName>
                        <m:e>
                          <m:d>
                            <m:dPr>
                              <m:ctrlPr>
                                <a:rPr lang="en-US" sz="2000" b="1" i="1">
                                  <a:solidFill>
                                    <a:srgbClr val="000000"/>
                                  </a:solidFill>
                                  <a:latin typeface="Cambria Math" panose="02040503050406030204" pitchFamily="18" charset="0"/>
                                  <a:ea typeface="Cambria Math" panose="02040503050406030204" pitchFamily="18" charset="0"/>
                                </a:rPr>
                              </m:ctrlPr>
                            </m:dPr>
                            <m:e>
                              <m:r>
                                <a:rPr lang="en-US" sz="2000" b="1">
                                  <a:solidFill>
                                    <a:srgbClr val="000000"/>
                                  </a:solidFill>
                                  <a:latin typeface="Cambria Math" panose="02040503050406030204" pitchFamily="18" charset="0"/>
                                  <a:ea typeface="Cambria Math" panose="02040503050406030204" pitchFamily="18" charset="0"/>
                                </a:rPr>
                                <m:t>𝛉</m:t>
                              </m:r>
                            </m:e>
                          </m:d>
                        </m:e>
                      </m:func>
                      <m:r>
                        <a:rPr lang="en-US" sz="2000" b="1" i="1" smtClean="0">
                          <a:solidFill>
                            <a:srgbClr val="000000"/>
                          </a:solidFill>
                          <a:latin typeface="Cambria Math" panose="02040503050406030204" pitchFamily="18" charset="0"/>
                          <a:ea typeface="Cambria Math" panose="02040503050406030204" pitchFamily="18" charset="0"/>
                        </a:rPr>
                        <m:t>(</m:t>
                      </m:r>
                      <m:r>
                        <a:rPr lang="en-US" sz="2000" b="1" smtClean="0">
                          <a:solidFill>
                            <a:srgbClr val="000000"/>
                          </a:solidFill>
                          <a:latin typeface="Cambria Math" panose="02040503050406030204" pitchFamily="18" charset="0"/>
                          <a:ea typeface="Cambria Math" panose="02040503050406030204" pitchFamily="18" charset="0"/>
                        </a:rPr>
                        <m:t>𝐂𝐚𝐫𝐭𝐞𝐬𝐢𝐚𝐧</m:t>
                      </m:r>
                      <m:r>
                        <a:rPr lang="en-US" sz="2000" b="1" i="1" smtClean="0">
                          <a:solidFill>
                            <a:srgbClr val="000000"/>
                          </a:solidFill>
                          <a:latin typeface="Cambria Math" panose="02040503050406030204" pitchFamily="18" charset="0"/>
                          <a:ea typeface="Cambria Math" panose="02040503050406030204" pitchFamily="18" charset="0"/>
                        </a:rPr>
                        <m:t>)</m:t>
                      </m:r>
                      <m:r>
                        <a:rPr lang="en-US" sz="2000">
                          <a:solidFill>
                            <a:srgbClr val="000000"/>
                          </a:solidFill>
                          <a:latin typeface="Cambria Math" panose="02040503050406030204" pitchFamily="18" charset="0"/>
                          <a:ea typeface="Cambria Math" panose="02040503050406030204" pitchFamily="18" charset="0"/>
                        </a:rPr>
                        <m:t>.</m:t>
                      </m:r>
                    </m:oMath>
                  </m:oMathPara>
                </a14:m>
                <a:endParaRPr lang="en-US" sz="2000" dirty="0">
                  <a:solidFill>
                    <a:srgbClr val="000000"/>
                  </a:solidFill>
                  <a:latin typeface="Cambria Math" panose="02040503050406030204" pitchFamily="18" charset="0"/>
                  <a:ea typeface="Cambria Math" panose="02040503050406030204" pitchFamily="18" charset="0"/>
                </a:endParaRPr>
              </a:p>
              <a:p>
                <a:endParaRPr lang="en-US" sz="2000" dirty="0">
                  <a:solidFill>
                    <a:srgbClr val="000000"/>
                  </a:solidFill>
                  <a:latin typeface="Cambria Math" panose="02040503050406030204" pitchFamily="18" charset="0"/>
                  <a:ea typeface="Cambria Math" panose="02040503050406030204" pitchFamily="18" charset="0"/>
                </a:endParaRPr>
              </a:p>
              <a:p>
                <a:pPr algn="ctr"/>
                <a14:m>
                  <m:oMath xmlns:m="http://schemas.openxmlformats.org/officeDocument/2006/math">
                    <m:r>
                      <m:rPr>
                        <m:sty m:val="p"/>
                      </m:rPr>
                      <a:rPr lang="en-US" sz="2000">
                        <a:solidFill>
                          <a:srgbClr val="000000"/>
                        </a:solidFill>
                        <a:latin typeface="Cambria Math" panose="02040503050406030204" pitchFamily="18" charset="0"/>
                        <a:ea typeface="Cambria Math" panose="02040503050406030204" pitchFamily="18" charset="0"/>
                      </a:rPr>
                      <m:t>r</m:t>
                    </m:r>
                    <m:sSup>
                      <m:sSupPr>
                        <m:ctrlPr>
                          <a:rPr lang="en-US" sz="2000" i="1">
                            <a:solidFill>
                              <a:srgbClr val="000000"/>
                            </a:solidFill>
                            <a:latin typeface="Cambria Math" panose="02040503050406030204" pitchFamily="18" charset="0"/>
                            <a:ea typeface="Cambria Math" panose="02040503050406030204" pitchFamily="18" charset="0"/>
                          </a:rPr>
                        </m:ctrlPr>
                      </m:sSupPr>
                      <m:e>
                        <m:r>
                          <m:rPr>
                            <m:sty m:val="p"/>
                          </m:rPr>
                          <a:rPr lang="en-US" sz="2000">
                            <a:solidFill>
                              <a:srgbClr val="000000"/>
                            </a:solidFill>
                            <a:latin typeface="Cambria Math" panose="02040503050406030204" pitchFamily="18" charset="0"/>
                            <a:ea typeface="Cambria Math" panose="02040503050406030204" pitchFamily="18" charset="0"/>
                          </a:rPr>
                          <m:t>e</m:t>
                        </m:r>
                      </m:e>
                      <m:sup>
                        <m:r>
                          <m:rPr>
                            <m:sty m:val="p"/>
                          </m:rPr>
                          <a:rPr lang="en-US" sz="2000">
                            <a:solidFill>
                              <a:srgbClr val="000000"/>
                            </a:solidFill>
                            <a:latin typeface="Cambria Math" panose="02040503050406030204" pitchFamily="18" charset="0"/>
                            <a:ea typeface="Cambria Math" panose="02040503050406030204" pitchFamily="18" charset="0"/>
                          </a:rPr>
                          <m:t>jθ</m:t>
                        </m:r>
                      </m:sup>
                    </m:sSup>
                  </m:oMath>
                </a14:m>
                <a:r>
                  <a:rPr lang="en-US" sz="2000" dirty="0">
                    <a:solidFill>
                      <a:srgbClr val="000000"/>
                    </a:solidFill>
                    <a:latin typeface="Cambria Math" panose="02040503050406030204" pitchFamily="18" charset="0"/>
                    <a:ea typeface="Cambria Math" panose="02040503050406030204" pitchFamily="18" charset="0"/>
                  </a:rPr>
                  <a:t> is compact form used to representation single frequency signals.</a:t>
                </a:r>
              </a:p>
            </p:txBody>
          </p:sp>
        </mc:Choice>
        <mc:Fallback xmlns="">
          <p:sp>
            <p:nvSpPr>
              <p:cNvPr id="4" name="TextBox 3"/>
              <p:cNvSpPr txBox="1">
                <a:spLocks noRot="1" noChangeAspect="1" noMove="1" noResize="1" noEditPoints="1" noAdjustHandles="1" noChangeArrowheads="1" noChangeShapeType="1" noTextEdit="1"/>
              </p:cNvSpPr>
              <p:nvPr/>
            </p:nvSpPr>
            <p:spPr>
              <a:xfrm>
                <a:off x="70022" y="777301"/>
                <a:ext cx="12051956" cy="5818772"/>
              </a:xfrm>
              <a:prstGeom prst="rect">
                <a:avLst/>
              </a:prstGeom>
              <a:blipFill rotWithShape="0">
                <a:blip r:embed="rId2"/>
                <a:stretch>
                  <a:fillRect b="-415"/>
                </a:stretch>
              </a:blipFill>
            </p:spPr>
            <p:txBody>
              <a:bodyPr/>
              <a:lstStyle/>
              <a:p>
                <a:r>
                  <a:rPr lang="en-US">
                    <a:noFill/>
                  </a:rPr>
                  <a:t> </a:t>
                </a:r>
              </a:p>
            </p:txBody>
          </p:sp>
        </mc:Fallback>
      </mc:AlternateContent>
      <p:sp>
        <p:nvSpPr>
          <p:cNvPr id="6" name="Title 1"/>
          <p:cNvSpPr txBox="1">
            <a:spLocks/>
          </p:cNvSpPr>
          <p:nvPr/>
        </p:nvSpPr>
        <p:spPr>
          <a:xfrm>
            <a:off x="4008698" y="0"/>
            <a:ext cx="3800800" cy="53340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t>Euler’s Formula</a:t>
            </a:r>
          </a:p>
        </p:txBody>
      </p:sp>
    </p:spTree>
    <p:extLst>
      <p:ext uri="{BB962C8B-B14F-4D97-AF65-F5344CB8AC3E}">
        <p14:creationId xmlns:p14="http://schemas.microsoft.com/office/powerpoint/2010/main" val="19704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 calcmode="lin" valueType="num">
                                      <p:cBhvr additive="base">
                                        <p:cTn id="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anim calcmode="lin" valueType="num">
                                      <p:cBhvr additive="base">
                                        <p:cTn id="1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anim calcmode="lin" valueType="num">
                                      <p:cBhvr additive="base">
                                        <p:cTn id="1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14" end="14"/>
                                            </p:txEl>
                                          </p:spTgt>
                                        </p:tgtEl>
                                        <p:attrNameLst>
                                          <p:attrName>style.visibility</p:attrName>
                                        </p:attrNameLst>
                                      </p:cBhvr>
                                      <p:to>
                                        <p:strVal val="visible"/>
                                      </p:to>
                                    </p:set>
                                    <p:anim calcmode="lin" valueType="num">
                                      <p:cBhvr additive="base">
                                        <p:cTn id="19"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6" end="16"/>
                                            </p:txEl>
                                          </p:spTgt>
                                        </p:tgtEl>
                                        <p:attrNameLst>
                                          <p:attrName>style.visibility</p:attrName>
                                        </p:attrNameLst>
                                      </p:cBhvr>
                                      <p:to>
                                        <p:strVal val="visible"/>
                                      </p:to>
                                    </p:set>
                                    <p:anim calcmode="lin" valueType="num">
                                      <p:cBhvr additive="base">
                                        <p:cTn id="23"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6" name="Title 1"/>
          <p:cNvSpPr txBox="1">
            <a:spLocks/>
          </p:cNvSpPr>
          <p:nvPr/>
        </p:nvSpPr>
        <p:spPr>
          <a:xfrm>
            <a:off x="3298092" y="0"/>
            <a:ext cx="4839387" cy="533400"/>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stStyle>
          <a:p>
            <a:r>
              <a:rPr sz="4400"/>
              <a:t>Series Expansion for e</a:t>
            </a:r>
            <a:r>
              <a:rPr sz="4400" baseline="30000"/>
              <a:t>x</a:t>
            </a:r>
            <a:endParaRPr sz="4400"/>
          </a:p>
        </p:txBody>
      </p:sp>
      <mc:AlternateContent xmlns:mc="http://schemas.openxmlformats.org/markup-compatibility/2006" xmlns:a14="http://schemas.microsoft.com/office/drawing/2010/main">
        <mc:Choice Requires="a14">
          <p:sp>
            <p:nvSpPr>
              <p:cNvPr id="5" name="TextBox 4"/>
              <p:cNvSpPr txBox="1"/>
              <p:nvPr/>
            </p:nvSpPr>
            <p:spPr>
              <a:xfrm>
                <a:off x="617416" y="760347"/>
                <a:ext cx="10519508" cy="5878340"/>
              </a:xfrm>
              <a:prstGeom prst="rect">
                <a:avLst/>
              </a:prstGeom>
              <a:solidFill>
                <a:srgbClr val="FFFFFF"/>
              </a:solidFill>
              <a:ln w="55000" cap="flat" cmpd="thickThin" algn="ctr">
                <a:solidFill>
                  <a:srgbClr val="FFC000"/>
                </a:solidFill>
                <a:prstDash val="solid"/>
              </a:ln>
              <a:effectLst/>
            </p:spPr>
            <p:txBody>
              <a:bodyPr wrap="square" rtlCol="0">
                <a:spAutoFit/>
              </a:bodyPr>
              <a:lstStyle/>
              <a:p>
                <a:pPr lvl="1" algn="ctr" fontAlgn="base">
                  <a:spcBef>
                    <a:spcPct val="0"/>
                  </a:spcBef>
                  <a:spcAft>
                    <a:spcPct val="0"/>
                  </a:spcAft>
                </a:pPr>
                <a14:m>
                  <m:oMathPara xmlns:m="http://schemas.openxmlformats.org/officeDocument/2006/math">
                    <m:oMathParaPr>
                      <m:jc m:val="left"/>
                    </m:oMathParaPr>
                    <m:oMath xmlns:m="http://schemas.openxmlformats.org/officeDocument/2006/math">
                      <m:r>
                        <m:rPr>
                          <m:sty m:val="p"/>
                        </m:rPr>
                        <a:rPr lang="en-US" sz="1600" smtClean="0">
                          <a:solidFill>
                            <a:srgbClr val="000000"/>
                          </a:solidFill>
                          <a:latin typeface="Cambria Math" panose="02040503050406030204" pitchFamily="18" charset="0"/>
                        </a:rPr>
                        <m:t>Series</m:t>
                      </m:r>
                      <m:r>
                        <a:rPr lang="en-US" sz="1600" smtClean="0">
                          <a:solidFill>
                            <a:srgbClr val="000000"/>
                          </a:solidFill>
                          <a:latin typeface="Cambria Math" panose="02040503050406030204" pitchFamily="18" charset="0"/>
                        </a:rPr>
                        <m:t> </m:t>
                      </m:r>
                      <m:r>
                        <m:rPr>
                          <m:sty m:val="p"/>
                        </m:rPr>
                        <a:rPr lang="en-US" sz="1600" smtClean="0">
                          <a:solidFill>
                            <a:srgbClr val="000000"/>
                          </a:solidFill>
                          <a:latin typeface="Cambria Math" panose="02040503050406030204" pitchFamily="18" charset="0"/>
                        </a:rPr>
                        <m:t>Expansions</m:t>
                      </m:r>
                      <m:r>
                        <a:rPr lang="en-US" sz="1600" i="1" smtClean="0">
                          <a:solidFill>
                            <a:srgbClr val="000000"/>
                          </a:solidFill>
                          <a:latin typeface="Cambria Math" panose="02040503050406030204" pitchFamily="18" charset="0"/>
                        </a:rPr>
                        <m:t>: </m:t>
                      </m:r>
                      <m:sSup>
                        <m:sSupPr>
                          <m:ctrlPr>
                            <a:rPr lang="en-US" sz="1600" i="1" smtClean="0">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smtClean="0">
                              <a:solidFill>
                                <a:srgbClr val="000000"/>
                              </a:solidFill>
                              <a:latin typeface="Cambria Math" panose="02040503050406030204" pitchFamily="18" charset="0"/>
                            </a:rPr>
                            <m:t>x</m:t>
                          </m:r>
                        </m:sup>
                      </m:sSup>
                      <m:r>
                        <a:rPr lang="en-US" sz="1600" i="1">
                          <a:solidFill>
                            <a:srgbClr val="000000"/>
                          </a:solidFill>
                          <a:latin typeface="Cambria Math" panose="02040503050406030204" pitchFamily="18" charset="0"/>
                        </a:rPr>
                        <m:t>=1+</m:t>
                      </m:r>
                      <m:r>
                        <m:rPr>
                          <m:sty m:val="p"/>
                        </m:rPr>
                        <a:rPr lang="en-US" sz="1600" smtClean="0">
                          <a:solidFill>
                            <a:srgbClr val="000000"/>
                          </a:solidFill>
                          <a:latin typeface="Cambria Math" panose="02040503050406030204" pitchFamily="18" charset="0"/>
                        </a:rPr>
                        <m:t>x</m:t>
                      </m:r>
                      <m:r>
                        <a:rPr lang="en-US" sz="1600" i="1">
                          <a:solidFill>
                            <a:srgbClr val="000000"/>
                          </a:solidFill>
                          <a:latin typeface="Cambria Math" panose="02040503050406030204" pitchFamily="18" charset="0"/>
                        </a:rPr>
                        <m:t>+ </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smtClean="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2</m:t>
                              </m:r>
                            </m:sup>
                          </m:sSup>
                        </m:num>
                        <m:den>
                          <m:r>
                            <a:rPr lang="en-US" sz="1600" i="1">
                              <a:solidFill>
                                <a:srgbClr val="000000"/>
                              </a:solidFill>
                              <a:latin typeface="Cambria Math" panose="02040503050406030204" pitchFamily="18" charset="0"/>
                            </a:rPr>
                            <m:t>2!</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smtClean="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3</m:t>
                              </m:r>
                            </m:sup>
                          </m:sSup>
                        </m:num>
                        <m:den>
                          <m:r>
                            <a:rPr lang="en-US" sz="1600" i="1">
                              <a:solidFill>
                                <a:srgbClr val="000000"/>
                              </a:solidFill>
                              <a:latin typeface="Cambria Math" panose="02040503050406030204" pitchFamily="18" charset="0"/>
                            </a:rPr>
                            <m:t>3!</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smtClean="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4</m:t>
                              </m:r>
                            </m:sup>
                          </m:sSup>
                        </m:num>
                        <m:den>
                          <m:r>
                            <a:rPr lang="en-US" sz="1600" i="1">
                              <a:solidFill>
                                <a:srgbClr val="000000"/>
                              </a:solidFill>
                              <a:latin typeface="Cambria Math" panose="02040503050406030204" pitchFamily="18" charset="0"/>
                            </a:rPr>
                            <m:t>4!</m:t>
                          </m:r>
                        </m:den>
                      </m:f>
                      <m:r>
                        <a:rPr lang="en-US" sz="1600" i="1" smtClean="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smtClean="0">
                                  <a:solidFill>
                                    <a:srgbClr val="000000"/>
                                  </a:solidFill>
                                  <a:latin typeface="Cambria Math" panose="02040503050406030204" pitchFamily="18" charset="0"/>
                                </a:rPr>
                                <m:t>5</m:t>
                              </m:r>
                            </m:sup>
                          </m:sSup>
                        </m:num>
                        <m:den>
                          <m:r>
                            <a:rPr lang="en-US" sz="1600" i="1" smtClean="0">
                              <a:solidFill>
                                <a:srgbClr val="000000"/>
                              </a:solidFill>
                              <a:latin typeface="Cambria Math" panose="02040503050406030204" pitchFamily="18" charset="0"/>
                            </a:rPr>
                            <m:t>5</m:t>
                          </m:r>
                          <m:r>
                            <a:rPr lang="en-US" sz="1600" i="1">
                              <a:solidFill>
                                <a:srgbClr val="000000"/>
                              </a:solidFill>
                              <a:latin typeface="Cambria Math" panose="02040503050406030204" pitchFamily="18" charset="0"/>
                            </a:rPr>
                            <m:t>!</m:t>
                          </m:r>
                        </m:den>
                      </m:f>
                      <m:r>
                        <a:rPr lang="en-US" sz="1600" i="1" smtClean="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smtClean="0">
                                  <a:solidFill>
                                    <a:srgbClr val="000000"/>
                                  </a:solidFill>
                                  <a:latin typeface="Cambria Math" panose="02040503050406030204" pitchFamily="18" charset="0"/>
                                </a:rPr>
                                <m:t>6</m:t>
                              </m:r>
                            </m:sup>
                          </m:sSup>
                        </m:num>
                        <m:den>
                          <m:r>
                            <a:rPr lang="en-US" sz="1600" i="1" smtClean="0">
                              <a:solidFill>
                                <a:srgbClr val="000000"/>
                              </a:solidFill>
                              <a:latin typeface="Cambria Math" panose="02040503050406030204" pitchFamily="18" charset="0"/>
                            </a:rPr>
                            <m:t>6</m:t>
                          </m:r>
                          <m:r>
                            <a:rPr lang="en-US" sz="1600" i="1">
                              <a:solidFill>
                                <a:srgbClr val="000000"/>
                              </a:solidFill>
                              <a:latin typeface="Cambria Math" panose="02040503050406030204" pitchFamily="18" charset="0"/>
                            </a:rPr>
                            <m:t>!</m:t>
                          </m:r>
                        </m:den>
                      </m:f>
                      <m:r>
                        <a:rPr lang="en-US" sz="1600" i="1">
                          <a:solidFill>
                            <a:srgbClr val="000000"/>
                          </a:solidFill>
                          <a:latin typeface="Cambria Math" panose="02040503050406030204" pitchFamily="18" charset="0"/>
                        </a:rPr>
                        <m:t>…</m:t>
                      </m:r>
                      <m:r>
                        <a:rPr lang="en-US" sz="1600" i="1" smtClean="0">
                          <a:solidFill>
                            <a:srgbClr val="000000"/>
                          </a:solidFill>
                          <a:latin typeface="Cambria Math" panose="02040503050406030204" pitchFamily="18" charset="0"/>
                        </a:rPr>
                        <m:t> =</m:t>
                      </m:r>
                      <m:r>
                        <a:rPr lang="en-US" sz="1600" i="1">
                          <a:solidFill>
                            <a:srgbClr val="000000"/>
                          </a:solidFill>
                          <a:latin typeface="Cambria Math" panose="02040503050406030204" pitchFamily="18" charset="0"/>
                        </a:rPr>
                        <m:t>1+</m:t>
                      </m:r>
                      <m:r>
                        <m:rPr>
                          <m:sty m:val="p"/>
                        </m:rPr>
                        <a:rPr lang="en-US" sz="1600" smtClean="0">
                          <a:solidFill>
                            <a:srgbClr val="000000"/>
                          </a:solidFill>
                          <a:latin typeface="Cambria Math" panose="02040503050406030204" pitchFamily="18" charset="0"/>
                        </a:rPr>
                        <m:t>x</m:t>
                      </m:r>
                      <m:r>
                        <a:rPr lang="en-US" sz="1600" i="1">
                          <a:solidFill>
                            <a:srgbClr val="000000"/>
                          </a:solidFill>
                          <a:latin typeface="Cambria Math" panose="02040503050406030204" pitchFamily="18" charset="0"/>
                        </a:rPr>
                        <m:t>+ </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smtClean="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2</m:t>
                              </m:r>
                            </m:sup>
                          </m:sSup>
                        </m:num>
                        <m:den>
                          <m:r>
                            <a:rPr lang="en-US" sz="1600" i="1" smtClean="0">
                              <a:solidFill>
                                <a:srgbClr val="000000"/>
                              </a:solidFill>
                              <a:latin typeface="Cambria Math" panose="02040503050406030204" pitchFamily="18" charset="0"/>
                            </a:rPr>
                            <m:t>2</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smtClean="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3</m:t>
                              </m:r>
                            </m:sup>
                          </m:sSup>
                        </m:num>
                        <m:den>
                          <m:r>
                            <a:rPr lang="en-US" sz="1600" i="1" smtClean="0">
                              <a:solidFill>
                                <a:srgbClr val="000000"/>
                              </a:solidFill>
                              <a:latin typeface="Cambria Math" panose="02040503050406030204" pitchFamily="18" charset="0"/>
                            </a:rPr>
                            <m:t>6</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smtClean="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4</m:t>
                              </m:r>
                            </m:sup>
                          </m:sSup>
                        </m:num>
                        <m:den>
                          <m:r>
                            <a:rPr lang="en-US" sz="1600" i="1" smtClean="0">
                              <a:solidFill>
                                <a:srgbClr val="000000"/>
                              </a:solidFill>
                              <a:latin typeface="Cambria Math" panose="02040503050406030204" pitchFamily="18" charset="0"/>
                            </a:rPr>
                            <m:t>24</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5</m:t>
                              </m:r>
                            </m:sup>
                          </m:sSup>
                        </m:num>
                        <m:den>
                          <m:r>
                            <a:rPr lang="en-US" sz="1600" i="1" smtClean="0">
                              <a:solidFill>
                                <a:srgbClr val="000000"/>
                              </a:solidFill>
                              <a:latin typeface="Cambria Math" panose="02040503050406030204" pitchFamily="18" charset="0"/>
                            </a:rPr>
                            <m:t>120</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6</m:t>
                              </m:r>
                            </m:sup>
                          </m:sSup>
                        </m:num>
                        <m:den>
                          <m:r>
                            <a:rPr lang="en-US" sz="1600" i="1" smtClean="0">
                              <a:solidFill>
                                <a:srgbClr val="000000"/>
                              </a:solidFill>
                              <a:latin typeface="Cambria Math" panose="02040503050406030204" pitchFamily="18" charset="0"/>
                            </a:rPr>
                            <m:t>720</m:t>
                          </m:r>
                        </m:den>
                      </m:f>
                      <m:r>
                        <a:rPr lang="en-US" sz="1600" i="1">
                          <a:solidFill>
                            <a:srgbClr val="000000"/>
                          </a:solidFill>
                          <a:latin typeface="Cambria Math" panose="02040503050406030204" pitchFamily="18" charset="0"/>
                        </a:rPr>
                        <m:t>…</m:t>
                      </m:r>
                      <m:r>
                        <a:rPr lang="en-US" sz="1600" i="1" smtClean="0">
                          <a:solidFill>
                            <a:srgbClr val="000000"/>
                          </a:solidFill>
                          <a:latin typeface="Cambria Math" panose="02040503050406030204" pitchFamily="18" charset="0"/>
                        </a:rPr>
                        <m:t>   </m:t>
                      </m:r>
                    </m:oMath>
                  </m:oMathPara>
                </a14:m>
                <a:endParaRPr lang="en-US" sz="1600" i="1" dirty="0">
                  <a:solidFill>
                    <a:srgbClr val="000000"/>
                  </a:solidFill>
                  <a:latin typeface="Cambria Math" panose="02040503050406030204" pitchFamily="18" charset="0"/>
                </a:endParaRPr>
              </a:p>
              <a:p>
                <a:pPr algn="ctr" fontAlgn="base">
                  <a:spcBef>
                    <a:spcPct val="0"/>
                  </a:spcBef>
                  <a:spcAft>
                    <a:spcPct val="0"/>
                  </a:spcAft>
                </a:pPr>
                <a:endParaRPr lang="en-US" sz="1600" i="1" dirty="0">
                  <a:solidFill>
                    <a:srgbClr val="000000"/>
                  </a:solidFill>
                  <a:latin typeface="Cambria Math" panose="02040503050406030204" pitchFamily="18" charset="0"/>
                </a:endParaRPr>
              </a:p>
              <a:p>
                <a:pPr lvl="1" algn="ctr" fontAlgn="base">
                  <a:spcBef>
                    <a:spcPct val="0"/>
                  </a:spcBef>
                  <a:spcAft>
                    <a:spcPct val="0"/>
                  </a:spcAft>
                </a:pPr>
                <a14:m>
                  <m:oMathPara xmlns:m="http://schemas.openxmlformats.org/officeDocument/2006/math">
                    <m:oMathParaPr>
                      <m:jc m:val="left"/>
                    </m:oMathParaPr>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a:solidFill>
                                <a:srgbClr val="000000"/>
                              </a:solidFill>
                              <a:latin typeface="Cambria Math" panose="02040503050406030204" pitchFamily="18" charset="0"/>
                            </a:rPr>
                            <m:t>x</m:t>
                          </m:r>
                        </m:sup>
                      </m:sSup>
                      <m:r>
                        <a:rPr lang="en-US" sz="1600" i="1" smtClean="0">
                          <a:solidFill>
                            <a:srgbClr val="000000"/>
                          </a:solidFill>
                          <a:latin typeface="Cambria Math" panose="02040503050406030204" pitchFamily="18" charset="0"/>
                        </a:rPr>
                        <m:t> </m:t>
                      </m:r>
                      <m:r>
                        <m:rPr>
                          <m:sty m:val="p"/>
                        </m:rPr>
                        <a:rPr lang="en-US" sz="1600" smtClean="0">
                          <a:solidFill>
                            <a:srgbClr val="000000"/>
                          </a:solidFill>
                          <a:latin typeface="Cambria Math" panose="02040503050406030204" pitchFamily="18" charset="0"/>
                        </a:rPr>
                        <m:t>approches</m:t>
                      </m:r>
                      <m:r>
                        <a:rPr lang="en-US" sz="1600" smtClean="0">
                          <a:solidFill>
                            <a:srgbClr val="000000"/>
                          </a:solidFill>
                          <a:latin typeface="Cambria Math" panose="02040503050406030204" pitchFamily="18" charset="0"/>
                        </a:rPr>
                        <m:t> ∞ </m:t>
                      </m:r>
                      <m:r>
                        <m:rPr>
                          <m:sty m:val="p"/>
                        </m:rPr>
                        <a:rPr lang="en-US" sz="1600" smtClean="0">
                          <a:solidFill>
                            <a:srgbClr val="000000"/>
                          </a:solidFill>
                          <a:latin typeface="Cambria Math" panose="02040503050406030204" pitchFamily="18" charset="0"/>
                          <a:ea typeface="Cambria Math" panose="02040503050406030204" pitchFamily="18" charset="0"/>
                        </a:rPr>
                        <m:t>as</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x</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approaches</m:t>
                      </m:r>
                      <m:r>
                        <a:rPr lang="en-US" sz="1600" smtClean="0">
                          <a:solidFill>
                            <a:srgbClr val="000000"/>
                          </a:solidFill>
                          <a:latin typeface="Cambria Math" panose="02040503050406030204" pitchFamily="18" charset="0"/>
                          <a:ea typeface="Cambria Math" panose="02040503050406030204" pitchFamily="18" charset="0"/>
                        </a:rPr>
                        <m:t> </m:t>
                      </m:r>
                      <m:r>
                        <a:rPr lang="en-US" sz="1600" i="1">
                          <a:solidFill>
                            <a:srgbClr val="000000"/>
                          </a:solidFill>
                          <a:latin typeface="Cambria Math" panose="02040503050406030204" pitchFamily="18" charset="0"/>
                          <a:ea typeface="Cambria Math" panose="02040503050406030204" pitchFamily="18" charset="0"/>
                        </a:rPr>
                        <m:t>∞</m:t>
                      </m:r>
                      <m:r>
                        <a:rPr lang="en-US" sz="1600" i="1" smtClean="0">
                          <a:solidFill>
                            <a:srgbClr val="000000"/>
                          </a:solidFill>
                          <a:latin typeface="Cambria Math" panose="02040503050406030204" pitchFamily="18" charset="0"/>
                          <a:ea typeface="Cambria Math" panose="02040503050406030204" pitchFamily="18" charset="0"/>
                        </a:rPr>
                        <m:t>.</m:t>
                      </m:r>
                    </m:oMath>
                  </m:oMathPara>
                </a14:m>
                <a:endParaRPr lang="en-US" sz="1600" i="1" dirty="0">
                  <a:solidFill>
                    <a:srgbClr val="000000"/>
                  </a:solidFill>
                  <a:latin typeface="Cambria Math" panose="02040503050406030204" pitchFamily="18" charset="0"/>
                  <a:ea typeface="Cambria Math" panose="02040503050406030204" pitchFamily="18" charset="0"/>
                </a:endParaRPr>
              </a:p>
              <a:p>
                <a:pPr lvl="1" fontAlgn="base">
                  <a:spcBef>
                    <a:spcPct val="0"/>
                  </a:spcBef>
                  <a:spcAft>
                    <a:spcPct val="0"/>
                  </a:spcAft>
                </a:pPr>
                <a:endParaRPr lang="en-US" sz="1600" i="1" dirty="0">
                  <a:solidFill>
                    <a:srgbClr val="000000"/>
                  </a:solidFill>
                  <a:latin typeface="Cambria Math" panose="02040503050406030204" pitchFamily="18" charset="0"/>
                </a:endParaRPr>
              </a:p>
              <a:p>
                <a:pPr lvl="1" fontAlgn="base">
                  <a:spcBef>
                    <a:spcPct val="0"/>
                  </a:spcBef>
                  <a:spcAft>
                    <a:spcPct val="0"/>
                  </a:spcAft>
                </a:pPr>
                <a:r>
                  <a:rPr lang="en-US" sz="1600" dirty="0">
                    <a:solidFill>
                      <a:srgbClr val="000000"/>
                    </a:solidFill>
                    <a:latin typeface="Cambria Math" panose="02040503050406030204" pitchFamily="18" charset="0"/>
                  </a:rPr>
                  <a:t>Imaginary Operator j:</a:t>
                </a:r>
              </a:p>
              <a:p>
                <a:pPr lvl="3"/>
                <a:endParaRPr lang="en-US" sz="1600" i="1" dirty="0">
                  <a:solidFill>
                    <a:srgbClr val="000000"/>
                  </a:solidFill>
                  <a:latin typeface="Cambria Math" panose="02040503050406030204" pitchFamily="18" charset="0"/>
                </a:endParaRPr>
              </a:p>
              <a:p>
                <a:pPr lvl="2"/>
                <a:r>
                  <a:rPr lang="en-US" sz="1600" i="1" dirty="0">
                    <a:solidFill>
                      <a:srgbClr val="000000"/>
                    </a:solidFill>
                    <a:latin typeface="Cambria Math" panose="02040503050406030204" pitchFamily="18" charset="0"/>
                  </a:rPr>
                  <a:t> 		</a:t>
                </a:r>
                <a14:m>
                  <m:oMath xmlns:m="http://schemas.openxmlformats.org/officeDocument/2006/math">
                    <m:r>
                      <m:rPr>
                        <m:sty m:val="p"/>
                      </m:rPr>
                      <a:rPr lang="en-US" sz="1600">
                        <a:solidFill>
                          <a:srgbClr val="000000"/>
                        </a:solidFill>
                        <a:latin typeface="Cambria Math" panose="02040503050406030204" pitchFamily="18" charset="0"/>
                      </a:rPr>
                      <m:t>j</m:t>
                    </m:r>
                    <m:r>
                      <a:rPr lang="en-US" sz="1600">
                        <a:solidFill>
                          <a:srgbClr val="000000"/>
                        </a:solidFill>
                        <a:latin typeface="Cambria Math" panose="02040503050406030204" pitchFamily="18" charset="0"/>
                      </a:rPr>
                      <m:t>= </m:t>
                    </m:r>
                    <m:rad>
                      <m:radPr>
                        <m:degHide m:val="on"/>
                        <m:ctrlPr>
                          <a:rPr lang="en-US" sz="1600" i="1">
                            <a:solidFill>
                              <a:srgbClr val="000000"/>
                            </a:solidFill>
                            <a:latin typeface="Cambria Math" panose="02040503050406030204" pitchFamily="18" charset="0"/>
                          </a:rPr>
                        </m:ctrlPr>
                      </m:radPr>
                      <m:deg/>
                      <m:e>
                        <m:r>
                          <a:rPr lang="en-US" sz="1600">
                            <a:solidFill>
                              <a:srgbClr val="000000"/>
                            </a:solidFill>
                            <a:latin typeface="Cambria Math" panose="02040503050406030204" pitchFamily="18" charset="0"/>
                          </a:rPr>
                          <m:t>−1</m:t>
                        </m:r>
                      </m:e>
                    </m:rad>
                    <m:r>
                      <a:rPr lang="en-US" sz="1600" smtClean="0">
                        <a:solidFill>
                          <a:srgbClr val="000000"/>
                        </a:solidFill>
                        <a:latin typeface="Cambria Math" panose="02040503050406030204" pitchFamily="18" charset="0"/>
                      </a:rPr>
                      <m:t>.</m:t>
                    </m:r>
                    <m:r>
                      <a:rPr lang="en-US" sz="1600">
                        <a:solidFill>
                          <a:srgbClr val="000000"/>
                        </a:solidFill>
                        <a:latin typeface="Cambria Math" panose="02040503050406030204" pitchFamily="18" charset="0"/>
                      </a:rPr>
                      <m:t> </m:t>
                    </m:r>
                  </m:oMath>
                </a14:m>
                <a:endParaRPr lang="en-US" sz="1600" dirty="0">
                  <a:solidFill>
                    <a:srgbClr val="000000"/>
                  </a:solidFill>
                </a:endParaRPr>
              </a:p>
              <a:p>
                <a:pPr lvl="1"/>
                <a:r>
                  <a:rPr lang="en-US" sz="1600" dirty="0">
                    <a:solidFill>
                      <a:srgbClr val="000000"/>
                    </a:solidFill>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a:solidFill>
                              <a:srgbClr val="000000"/>
                            </a:solidFill>
                            <a:latin typeface="Cambria Math" panose="02040503050406030204" pitchFamily="18" charset="0"/>
                          </a:rPr>
                          <m:t>2</m:t>
                        </m:r>
                      </m:sup>
                    </m:sSup>
                    <m:r>
                      <a:rPr lang="en-US" sz="1600">
                        <a:solidFill>
                          <a:srgbClr val="000000"/>
                        </a:solidFill>
                        <a:latin typeface="Cambria Math" panose="02040503050406030204" pitchFamily="18" charset="0"/>
                      </a:rPr>
                      <m:t>=−1</m:t>
                    </m:r>
                    <m:r>
                      <a:rPr lang="en-US" sz="1600" smtClean="0">
                        <a:solidFill>
                          <a:srgbClr val="000000"/>
                        </a:solidFill>
                        <a:latin typeface="Cambria Math" panose="02040503050406030204" pitchFamily="18" charset="0"/>
                      </a:rPr>
                      <m:t>.</m:t>
                    </m:r>
                    <m:r>
                      <a:rPr lang="en-US" sz="1600">
                        <a:solidFill>
                          <a:srgbClr val="000000"/>
                        </a:solidFill>
                        <a:latin typeface="Cambria Math" panose="02040503050406030204" pitchFamily="18" charset="0"/>
                      </a:rPr>
                      <m:t>  </m:t>
                    </m:r>
                  </m:oMath>
                </a14:m>
                <a:endParaRPr lang="en-US" sz="1600" dirty="0">
                  <a:solidFill>
                    <a:srgbClr val="000000"/>
                  </a:solidFill>
                </a:endParaRPr>
              </a:p>
              <a:p>
                <a:r>
                  <a:rPr lang="en-US" sz="1600" dirty="0">
                    <a:solidFill>
                      <a:srgbClr val="000000"/>
                    </a:solidFill>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a:solidFill>
                              <a:srgbClr val="000000"/>
                            </a:solidFill>
                            <a:latin typeface="Cambria Math" panose="02040503050406030204" pitchFamily="18" charset="0"/>
                          </a:rPr>
                          <m:t>3</m:t>
                        </m:r>
                      </m:sup>
                    </m:sSup>
                    <m:r>
                      <a:rPr lang="en-US" sz="1600">
                        <a:solidFill>
                          <a:srgbClr val="000000"/>
                        </a:solidFill>
                        <a:latin typeface="Cambria Math" panose="02040503050406030204" pitchFamily="18" charset="0"/>
                      </a:rPr>
                      <m:t>=−</m:t>
                    </m:r>
                    <m:r>
                      <m:rPr>
                        <m:sty m:val="p"/>
                      </m:rPr>
                      <a:rPr lang="en-US" sz="1600">
                        <a:solidFill>
                          <a:srgbClr val="000000"/>
                        </a:solidFill>
                        <a:latin typeface="Cambria Math" panose="02040503050406030204" pitchFamily="18" charset="0"/>
                      </a:rPr>
                      <m:t>j</m:t>
                    </m:r>
                    <m:r>
                      <a:rPr lang="en-US" sz="1600" smtClean="0">
                        <a:solidFill>
                          <a:srgbClr val="000000"/>
                        </a:solidFill>
                        <a:latin typeface="Cambria Math" panose="02040503050406030204" pitchFamily="18" charset="0"/>
                      </a:rPr>
                      <m:t>.</m:t>
                    </m:r>
                    <m:r>
                      <a:rPr lang="en-US" sz="1600">
                        <a:solidFill>
                          <a:srgbClr val="000000"/>
                        </a:solidFill>
                        <a:latin typeface="Cambria Math" panose="02040503050406030204" pitchFamily="18" charset="0"/>
                      </a:rPr>
                      <m:t> </m:t>
                    </m:r>
                  </m:oMath>
                </a14:m>
                <a:endParaRPr lang="en-US" sz="1600" dirty="0">
                  <a:solidFill>
                    <a:srgbClr val="000000"/>
                  </a:solidFill>
                </a:endParaRPr>
              </a:p>
              <a:p>
                <a:r>
                  <a:rPr lang="en-US" sz="1600" dirty="0">
                    <a:solidFill>
                      <a:srgbClr val="000000"/>
                    </a:solidFill>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a:solidFill>
                              <a:srgbClr val="000000"/>
                            </a:solidFill>
                            <a:latin typeface="Cambria Math" panose="02040503050406030204" pitchFamily="18" charset="0"/>
                          </a:rPr>
                          <m:t>4</m:t>
                        </m:r>
                      </m:sup>
                    </m:sSup>
                    <m:r>
                      <a:rPr lang="en-US" sz="1600">
                        <a:solidFill>
                          <a:srgbClr val="000000"/>
                        </a:solidFill>
                        <a:latin typeface="Cambria Math" panose="02040503050406030204" pitchFamily="18" charset="0"/>
                      </a:rPr>
                      <m:t>=1</m:t>
                    </m:r>
                    <m:r>
                      <a:rPr lang="en-US" sz="1600" smtClean="0">
                        <a:solidFill>
                          <a:srgbClr val="000000"/>
                        </a:solidFill>
                        <a:latin typeface="Cambria Math" panose="02040503050406030204" pitchFamily="18" charset="0"/>
                      </a:rPr>
                      <m:t>.</m:t>
                    </m:r>
                    <m:r>
                      <a:rPr lang="en-US" sz="1600">
                        <a:solidFill>
                          <a:srgbClr val="000000"/>
                        </a:solidFill>
                        <a:latin typeface="Cambria Math" panose="02040503050406030204" pitchFamily="18" charset="0"/>
                      </a:rPr>
                      <m:t>  </m:t>
                    </m:r>
                  </m:oMath>
                </a14:m>
                <a:endParaRPr lang="en-US" sz="1600" dirty="0">
                  <a:solidFill>
                    <a:srgbClr val="000000"/>
                  </a:solidFill>
                </a:endParaRPr>
              </a:p>
              <a:p>
                <a:r>
                  <a:rPr lang="en-US" sz="1600" dirty="0">
                    <a:solidFill>
                      <a:srgbClr val="000000"/>
                    </a:solidFill>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a:solidFill>
                              <a:srgbClr val="000000"/>
                            </a:solidFill>
                            <a:latin typeface="Cambria Math" panose="02040503050406030204" pitchFamily="18" charset="0"/>
                          </a:rPr>
                          <m:t>5</m:t>
                        </m:r>
                      </m:sup>
                    </m:sSup>
                    <m:r>
                      <a:rPr lang="en-US" sz="1600">
                        <a:solidFill>
                          <a:srgbClr val="000000"/>
                        </a:solidFill>
                        <a:latin typeface="Cambria Math" panose="02040503050406030204" pitchFamily="18" charset="0"/>
                      </a:rPr>
                      <m:t>=</m:t>
                    </m:r>
                    <m:r>
                      <m:rPr>
                        <m:sty m:val="p"/>
                      </m:rPr>
                      <a:rPr lang="en-US" sz="1600">
                        <a:solidFill>
                          <a:srgbClr val="000000"/>
                        </a:solidFill>
                        <a:latin typeface="Cambria Math" panose="02040503050406030204" pitchFamily="18" charset="0"/>
                      </a:rPr>
                      <m:t>j</m:t>
                    </m:r>
                    <m:r>
                      <a:rPr lang="en-US" sz="1600">
                        <a:solidFill>
                          <a:srgbClr val="000000"/>
                        </a:solidFill>
                        <a:latin typeface="Cambria Math" panose="02040503050406030204" pitchFamily="18" charset="0"/>
                      </a:rPr>
                      <m:t>. </m:t>
                    </m:r>
                  </m:oMath>
                </a14:m>
                <a:endParaRPr lang="en-US" sz="1600" dirty="0">
                  <a:solidFill>
                    <a:srgbClr val="000000"/>
                  </a:solidFill>
                  <a:latin typeface="Cambria Math" panose="02040503050406030204" pitchFamily="18" charset="0"/>
                </a:endParaRPr>
              </a:p>
              <a:p>
                <a:r>
                  <a:rPr lang="en-US" sz="1600" dirty="0">
                    <a:solidFill>
                      <a:srgbClr val="000000"/>
                    </a:solidFill>
                  </a:rPr>
                  <a:t>			</a:t>
                </a:r>
                <a14:m>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j</m:t>
                        </m:r>
                      </m:e>
                      <m:sup>
                        <m:r>
                          <a:rPr lang="en-US" sz="1600" smtClean="0">
                            <a:solidFill>
                              <a:srgbClr val="000000"/>
                            </a:solidFill>
                            <a:latin typeface="Cambria Math" panose="02040503050406030204" pitchFamily="18" charset="0"/>
                          </a:rPr>
                          <m:t>6</m:t>
                        </m:r>
                      </m:sup>
                    </m:sSup>
                    <m:r>
                      <a:rPr lang="en-US" sz="1600">
                        <a:solidFill>
                          <a:srgbClr val="000000"/>
                        </a:solidFill>
                        <a:latin typeface="Cambria Math" panose="02040503050406030204" pitchFamily="18" charset="0"/>
                      </a:rPr>
                      <m:t>=</m:t>
                    </m:r>
                    <m:r>
                      <a:rPr lang="en-US" sz="1600" smtClean="0">
                        <a:solidFill>
                          <a:srgbClr val="000000"/>
                        </a:solidFill>
                        <a:latin typeface="Cambria Math" panose="02040503050406030204" pitchFamily="18" charset="0"/>
                      </a:rPr>
                      <m:t>−1</m:t>
                    </m:r>
                    <m:r>
                      <a:rPr lang="en-US" sz="1600">
                        <a:solidFill>
                          <a:srgbClr val="000000"/>
                        </a:solidFill>
                        <a:latin typeface="Cambria Math" panose="02040503050406030204" pitchFamily="18" charset="0"/>
                      </a:rPr>
                      <m:t>. </m:t>
                    </m:r>
                  </m:oMath>
                </a14:m>
                <a:endParaRPr lang="en-US" sz="1600" dirty="0">
                  <a:solidFill>
                    <a:srgbClr val="000000"/>
                  </a:solidFill>
                </a:endParaRPr>
              </a:p>
              <a:p>
                <a:endParaRPr lang="en-US" sz="1600" dirty="0">
                  <a:solidFill>
                    <a:srgbClr val="000000"/>
                  </a:solidFill>
                </a:endParaRPr>
              </a:p>
              <a:p>
                <a:pPr lvl="2">
                  <a:spcAft>
                    <a:spcPts val="1800"/>
                  </a:spcAft>
                </a:pPr>
                <a:r>
                  <a:rPr lang="en-US" sz="1600" dirty="0">
                    <a:solidFill>
                      <a:srgbClr val="000000"/>
                    </a:solidFill>
                    <a:latin typeface="Cambria Math" panose="02040503050406030204" pitchFamily="18" charset="0"/>
                  </a:rPr>
                  <a:t>j</a:t>
                </a:r>
                <a:r>
                  <a:rPr lang="en-US" sz="1600" baseline="30000" dirty="0">
                    <a:solidFill>
                      <a:srgbClr val="000000"/>
                    </a:solidFill>
                    <a:latin typeface="Cambria Math" panose="02040503050406030204" pitchFamily="18" charset="0"/>
                  </a:rPr>
                  <a:t>2n</a:t>
                </a:r>
                <a:r>
                  <a:rPr lang="en-US" sz="1600" dirty="0">
                    <a:solidFill>
                      <a:srgbClr val="000000"/>
                    </a:solidFill>
                    <a:latin typeface="Cambria Math" panose="02040503050406030204" pitchFamily="18" charset="0"/>
                  </a:rPr>
                  <a:t> = (-1)</a:t>
                </a:r>
                <a:r>
                  <a:rPr lang="en-US" sz="1600" baseline="30000" dirty="0">
                    <a:solidFill>
                      <a:srgbClr val="000000"/>
                    </a:solidFill>
                    <a:latin typeface="Cambria Math" panose="02040503050406030204" pitchFamily="18" charset="0"/>
                  </a:rPr>
                  <a:t>n</a:t>
                </a:r>
                <a:r>
                  <a:rPr lang="en-US" sz="1600" dirty="0">
                    <a:solidFill>
                      <a:srgbClr val="000000"/>
                    </a:solidFill>
                    <a:latin typeface="Cambria Math" panose="02040503050406030204" pitchFamily="18" charset="0"/>
                  </a:rPr>
                  <a:t>, alternating between ±1.    j</a:t>
                </a:r>
                <a:r>
                  <a:rPr lang="en-US" sz="1600" baseline="30000" dirty="0">
                    <a:solidFill>
                      <a:srgbClr val="000000"/>
                    </a:solidFill>
                    <a:latin typeface="Cambria Math" panose="02040503050406030204" pitchFamily="18" charset="0"/>
                  </a:rPr>
                  <a:t>2n+1</a:t>
                </a:r>
                <a:r>
                  <a:rPr lang="en-US" sz="1600" dirty="0">
                    <a:solidFill>
                      <a:srgbClr val="000000"/>
                    </a:solidFill>
                    <a:latin typeface="Cambria Math" panose="02040503050406030204" pitchFamily="18" charset="0"/>
                  </a:rPr>
                  <a:t> alternates between ∓j.</a:t>
                </a:r>
              </a:p>
              <a:p>
                <a:pPr lvl="1" algn="ctr" fontAlgn="base">
                  <a:spcBef>
                    <a:spcPct val="0"/>
                  </a:spcBef>
                  <a:spcAft>
                    <a:spcPct val="0"/>
                  </a:spcAft>
                </a:pPr>
                <a14:m>
                  <m:oMathPara xmlns:m="http://schemas.openxmlformats.org/officeDocument/2006/math">
                    <m:oMathParaPr>
                      <m:jc m:val="left"/>
                    </m:oMathParaPr>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smtClean="0">
                              <a:solidFill>
                                <a:srgbClr val="000000"/>
                              </a:solidFill>
                              <a:latin typeface="Cambria Math" panose="02040503050406030204" pitchFamily="18" charset="0"/>
                            </a:rPr>
                            <m:t>jx</m:t>
                          </m:r>
                        </m:sup>
                      </m:sSup>
                      <m:r>
                        <a:rPr lang="en-US" sz="1600" i="1">
                          <a:solidFill>
                            <a:srgbClr val="000000"/>
                          </a:solidFill>
                          <a:latin typeface="Cambria Math" panose="02040503050406030204" pitchFamily="18" charset="0"/>
                        </a:rPr>
                        <m:t>=1+</m:t>
                      </m:r>
                      <m:r>
                        <m:rPr>
                          <m:sty m:val="p"/>
                        </m:rPr>
                        <a:rPr lang="en-US" sz="1600" smtClean="0">
                          <a:solidFill>
                            <a:srgbClr val="000000"/>
                          </a:solidFill>
                          <a:latin typeface="Cambria Math" panose="02040503050406030204" pitchFamily="18" charset="0"/>
                        </a:rPr>
                        <m:t>jx</m:t>
                      </m:r>
                      <m:r>
                        <a:rPr lang="en-US" sz="1600" i="1">
                          <a:solidFill>
                            <a:srgbClr val="000000"/>
                          </a:solidFill>
                          <a:latin typeface="Cambria Math" panose="02040503050406030204" pitchFamily="18" charset="0"/>
                        </a:rPr>
                        <m:t>+ </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smtClean="0">
                                      <a:solidFill>
                                        <a:srgbClr val="000000"/>
                                      </a:solidFill>
                                      <a:latin typeface="Cambria Math" panose="02040503050406030204" pitchFamily="18" charset="0"/>
                                    </a:rPr>
                                  </m:ctrlPr>
                                </m:dPr>
                                <m:e>
                                  <m:r>
                                    <m:rPr>
                                      <m:sty m:val="p"/>
                                    </m:rPr>
                                    <a:rPr lang="en-US" sz="1600" smtClean="0">
                                      <a:solidFill>
                                        <a:srgbClr val="000000"/>
                                      </a:solidFill>
                                      <a:latin typeface="Cambria Math" panose="02040503050406030204" pitchFamily="18" charset="0"/>
                                    </a:rPr>
                                    <m:t>jx</m:t>
                                  </m:r>
                                </m:e>
                              </m:d>
                            </m:e>
                            <m:sup>
                              <m:r>
                                <a:rPr lang="en-US" sz="1600" i="1">
                                  <a:solidFill>
                                    <a:srgbClr val="000000"/>
                                  </a:solidFill>
                                  <a:latin typeface="Cambria Math" panose="02040503050406030204" pitchFamily="18" charset="0"/>
                                </a:rPr>
                                <m:t>2</m:t>
                              </m:r>
                            </m:sup>
                          </m:sSup>
                        </m:num>
                        <m:den>
                          <m:r>
                            <a:rPr lang="en-US" sz="1600" i="1">
                              <a:solidFill>
                                <a:srgbClr val="000000"/>
                              </a:solidFill>
                              <a:latin typeface="Cambria Math" panose="02040503050406030204" pitchFamily="18" charset="0"/>
                            </a:rPr>
                            <m:t>2!</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smtClean="0">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j</m:t>
                                  </m:r>
                                  <m:r>
                                    <m:rPr>
                                      <m:sty m:val="p"/>
                                    </m:rPr>
                                    <a:rPr lang="en-US" sz="1600" smtClean="0">
                                      <a:solidFill>
                                        <a:srgbClr val="000000"/>
                                      </a:solidFill>
                                      <a:latin typeface="Cambria Math" panose="02040503050406030204" pitchFamily="18" charset="0"/>
                                    </a:rPr>
                                    <m:t>x</m:t>
                                  </m:r>
                                </m:e>
                              </m:d>
                            </m:e>
                            <m:sup>
                              <m:r>
                                <a:rPr lang="en-US" sz="1600" i="1">
                                  <a:solidFill>
                                    <a:srgbClr val="000000"/>
                                  </a:solidFill>
                                  <a:latin typeface="Cambria Math" panose="02040503050406030204" pitchFamily="18" charset="0"/>
                                </a:rPr>
                                <m:t>3</m:t>
                              </m:r>
                            </m:sup>
                          </m:sSup>
                        </m:num>
                        <m:den>
                          <m:r>
                            <a:rPr lang="en-US" sz="1600" i="1">
                              <a:solidFill>
                                <a:srgbClr val="000000"/>
                              </a:solidFill>
                              <a:latin typeface="Cambria Math" panose="02040503050406030204" pitchFamily="18" charset="0"/>
                            </a:rPr>
                            <m:t>3!</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smtClean="0">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j</m:t>
                                  </m:r>
                                  <m:r>
                                    <m:rPr>
                                      <m:sty m:val="p"/>
                                    </m:rPr>
                                    <a:rPr lang="en-US" sz="1600" smtClean="0">
                                      <a:solidFill>
                                        <a:srgbClr val="000000"/>
                                      </a:solidFill>
                                      <a:latin typeface="Cambria Math" panose="02040503050406030204" pitchFamily="18" charset="0"/>
                                    </a:rPr>
                                    <m:t>x</m:t>
                                  </m:r>
                                </m:e>
                              </m:d>
                            </m:e>
                            <m:sup>
                              <m:r>
                                <a:rPr lang="en-US" sz="1600" i="1">
                                  <a:solidFill>
                                    <a:srgbClr val="000000"/>
                                  </a:solidFill>
                                  <a:latin typeface="Cambria Math" panose="02040503050406030204" pitchFamily="18" charset="0"/>
                                </a:rPr>
                                <m:t>4</m:t>
                              </m:r>
                            </m:sup>
                          </m:sSup>
                        </m:num>
                        <m:den>
                          <m:r>
                            <a:rPr lang="en-US" sz="1600" i="1">
                              <a:solidFill>
                                <a:srgbClr val="000000"/>
                              </a:solidFill>
                              <a:latin typeface="Cambria Math" panose="02040503050406030204" pitchFamily="18" charset="0"/>
                            </a:rPr>
                            <m:t>4!</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jx</m:t>
                                  </m:r>
                                </m:e>
                              </m:d>
                            </m:e>
                            <m:sup>
                              <m:r>
                                <a:rPr lang="en-US" sz="1600" i="1">
                                  <a:solidFill>
                                    <a:srgbClr val="000000"/>
                                  </a:solidFill>
                                  <a:latin typeface="Cambria Math" panose="02040503050406030204" pitchFamily="18" charset="0"/>
                                </a:rPr>
                                <m:t>5</m:t>
                              </m:r>
                            </m:sup>
                          </m:sSup>
                        </m:num>
                        <m:den>
                          <m:r>
                            <a:rPr lang="en-US" sz="1600" i="1">
                              <a:solidFill>
                                <a:srgbClr val="000000"/>
                              </a:solidFill>
                              <a:latin typeface="Cambria Math" panose="02040503050406030204" pitchFamily="18" charset="0"/>
                            </a:rPr>
                            <m:t>5!</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d>
                                <m:dPr>
                                  <m:ctrlPr>
                                    <a:rPr lang="en-US" sz="1600" i="1">
                                      <a:solidFill>
                                        <a:srgbClr val="000000"/>
                                      </a:solidFill>
                                      <a:latin typeface="Cambria Math" panose="02040503050406030204" pitchFamily="18" charset="0"/>
                                    </a:rPr>
                                  </m:ctrlPr>
                                </m:dPr>
                                <m:e>
                                  <m:r>
                                    <m:rPr>
                                      <m:sty m:val="p"/>
                                    </m:rPr>
                                    <a:rPr lang="en-US" sz="1600">
                                      <a:solidFill>
                                        <a:srgbClr val="000000"/>
                                      </a:solidFill>
                                      <a:latin typeface="Cambria Math" panose="02040503050406030204" pitchFamily="18" charset="0"/>
                                    </a:rPr>
                                    <m:t>jx</m:t>
                                  </m:r>
                                </m:e>
                              </m:d>
                            </m:e>
                            <m:sup>
                              <m:r>
                                <a:rPr lang="en-US" sz="1600" i="1">
                                  <a:solidFill>
                                    <a:srgbClr val="000000"/>
                                  </a:solidFill>
                                  <a:latin typeface="Cambria Math" panose="02040503050406030204" pitchFamily="18" charset="0"/>
                                </a:rPr>
                                <m:t>6</m:t>
                              </m:r>
                            </m:sup>
                          </m:sSup>
                        </m:num>
                        <m:den>
                          <m:r>
                            <a:rPr lang="en-US" sz="1600" i="1">
                              <a:solidFill>
                                <a:srgbClr val="000000"/>
                              </a:solidFill>
                              <a:latin typeface="Cambria Math" panose="02040503050406030204" pitchFamily="18" charset="0"/>
                            </a:rPr>
                            <m:t>6!</m:t>
                          </m:r>
                        </m:den>
                      </m:f>
                      <m:r>
                        <a:rPr lang="en-US" sz="1600" i="1">
                          <a:solidFill>
                            <a:srgbClr val="000000"/>
                          </a:solidFill>
                          <a:latin typeface="Cambria Math" panose="02040503050406030204" pitchFamily="18" charset="0"/>
                        </a:rPr>
                        <m:t>…</m:t>
                      </m:r>
                      <m:r>
                        <a:rPr lang="en-US" sz="1600" i="1" smtClean="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1+</m:t>
                      </m:r>
                      <m:r>
                        <m:rPr>
                          <m:sty m:val="p"/>
                        </m:rPr>
                        <a:rPr lang="en-US" sz="1600" smtClean="0">
                          <a:solidFill>
                            <a:srgbClr val="000000"/>
                          </a:solidFill>
                          <a:latin typeface="Cambria Math" panose="02040503050406030204" pitchFamily="18" charset="0"/>
                        </a:rPr>
                        <m:t>j</m:t>
                      </m:r>
                      <m:r>
                        <m:rPr>
                          <m:sty m:val="p"/>
                        </m:rPr>
                        <a:rPr lang="en-US" sz="1600">
                          <a:solidFill>
                            <a:srgbClr val="000000"/>
                          </a:solidFill>
                          <a:latin typeface="Cambria Math" panose="02040503050406030204" pitchFamily="18" charset="0"/>
                        </a:rPr>
                        <m:t>x</m:t>
                      </m:r>
                      <m:r>
                        <a:rPr lang="en-US" sz="1600" i="1" smtClean="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2</m:t>
                              </m:r>
                            </m:sup>
                          </m:sSup>
                        </m:num>
                        <m:den>
                          <m:r>
                            <a:rPr lang="en-US" sz="1600" i="1">
                              <a:solidFill>
                                <a:srgbClr val="000000"/>
                              </a:solidFill>
                              <a:latin typeface="Cambria Math" panose="02040503050406030204" pitchFamily="18" charset="0"/>
                            </a:rPr>
                            <m:t>2</m:t>
                          </m:r>
                        </m:den>
                      </m:f>
                      <m:r>
                        <a:rPr lang="en-US" sz="1600" i="1" smtClean="0">
                          <a:solidFill>
                            <a:srgbClr val="000000"/>
                          </a:solidFill>
                          <a:latin typeface="Cambria Math" panose="02040503050406030204" pitchFamily="18" charset="0"/>
                        </a:rPr>
                        <m:t>−</m:t>
                      </m:r>
                      <m:r>
                        <m:rPr>
                          <m:sty m:val="p"/>
                        </m:rPr>
                        <a:rPr lang="en-US" sz="1600" smtClean="0">
                          <a:solidFill>
                            <a:srgbClr val="000000"/>
                          </a:solidFill>
                          <a:latin typeface="Cambria Math" panose="02040503050406030204" pitchFamily="18" charset="0"/>
                        </a:rPr>
                        <m:t>j</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3</m:t>
                              </m:r>
                            </m:sup>
                          </m:sSup>
                        </m:num>
                        <m:den>
                          <m:r>
                            <a:rPr lang="en-US" sz="1600" i="1">
                              <a:solidFill>
                                <a:srgbClr val="000000"/>
                              </a:solidFill>
                              <a:latin typeface="Cambria Math" panose="02040503050406030204" pitchFamily="18" charset="0"/>
                            </a:rPr>
                            <m:t>6</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4</m:t>
                              </m:r>
                            </m:sup>
                          </m:sSup>
                        </m:num>
                        <m:den>
                          <m:r>
                            <a:rPr lang="en-US" sz="1600" i="1">
                              <a:solidFill>
                                <a:srgbClr val="000000"/>
                              </a:solidFill>
                              <a:latin typeface="Cambria Math" panose="02040503050406030204" pitchFamily="18" charset="0"/>
                            </a:rPr>
                            <m:t>24</m:t>
                          </m:r>
                        </m:den>
                      </m:f>
                      <m:r>
                        <a:rPr lang="en-US" sz="1600" i="1" smtClean="0">
                          <a:solidFill>
                            <a:srgbClr val="000000"/>
                          </a:solidFill>
                          <a:latin typeface="Cambria Math" panose="02040503050406030204" pitchFamily="18" charset="0"/>
                        </a:rPr>
                        <m:t>+</m:t>
                      </m:r>
                      <m:r>
                        <m:rPr>
                          <m:sty m:val="p"/>
                        </m:rPr>
                        <a:rPr lang="en-US" sz="1600" smtClean="0">
                          <a:solidFill>
                            <a:srgbClr val="000000"/>
                          </a:solidFill>
                          <a:latin typeface="Cambria Math" panose="02040503050406030204" pitchFamily="18" charset="0"/>
                        </a:rPr>
                        <m:t>j</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5</m:t>
                              </m:r>
                            </m:sup>
                          </m:sSup>
                        </m:num>
                        <m:den>
                          <m:r>
                            <a:rPr lang="en-US" sz="1600" i="1">
                              <a:solidFill>
                                <a:srgbClr val="000000"/>
                              </a:solidFill>
                              <a:latin typeface="Cambria Math" panose="02040503050406030204" pitchFamily="18" charset="0"/>
                            </a:rPr>
                            <m:t>120</m:t>
                          </m:r>
                        </m:den>
                      </m:f>
                      <m:r>
                        <a:rPr lang="en-US" sz="1600" i="1" smtClean="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6</m:t>
                              </m:r>
                            </m:sup>
                          </m:sSup>
                        </m:num>
                        <m:den>
                          <m:r>
                            <a:rPr lang="en-US" sz="1600" i="1">
                              <a:solidFill>
                                <a:srgbClr val="000000"/>
                              </a:solidFill>
                              <a:latin typeface="Cambria Math" panose="02040503050406030204" pitchFamily="18" charset="0"/>
                            </a:rPr>
                            <m:t>720</m:t>
                          </m:r>
                        </m:den>
                      </m:f>
                      <m:r>
                        <a:rPr lang="en-US" sz="1600" i="1">
                          <a:solidFill>
                            <a:srgbClr val="000000"/>
                          </a:solidFill>
                          <a:latin typeface="Cambria Math" panose="02040503050406030204" pitchFamily="18" charset="0"/>
                        </a:rPr>
                        <m:t>…</m:t>
                      </m:r>
                    </m:oMath>
                  </m:oMathPara>
                </a14:m>
                <a:endParaRPr lang="en-US" sz="1600" dirty="0">
                  <a:solidFill>
                    <a:srgbClr val="000000"/>
                  </a:solidFill>
                  <a:latin typeface="Cambria Math" panose="02040503050406030204" pitchFamily="18" charset="0"/>
                </a:endParaRPr>
              </a:p>
              <a:p>
                <a:pPr algn="ctr" fontAlgn="base">
                  <a:spcBef>
                    <a:spcPct val="0"/>
                  </a:spcBef>
                  <a:spcAft>
                    <a:spcPct val="0"/>
                  </a:spcAft>
                </a:pPr>
                <a:endParaRPr lang="en-US" sz="1600" dirty="0">
                  <a:solidFill>
                    <a:srgbClr val="000000"/>
                  </a:solidFill>
                  <a:latin typeface="Cambria Math" panose="02040503050406030204" pitchFamily="18" charset="0"/>
                </a:endParaRPr>
              </a:p>
              <a:p>
                <a:pPr lvl="1" fontAlgn="base">
                  <a:spcBef>
                    <a:spcPct val="0"/>
                  </a:spcBef>
                  <a:spcAft>
                    <a:spcPct val="0"/>
                  </a:spcAft>
                </a:pPr>
                <a14:m>
                  <m:oMathPara xmlns:m="http://schemas.openxmlformats.org/officeDocument/2006/math">
                    <m:oMathParaPr>
                      <m:jc m:val="left"/>
                    </m:oMathParaPr>
                    <m:oMath xmlns:m="http://schemas.openxmlformats.org/officeDocument/2006/math">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a:solidFill>
                                <a:srgbClr val="000000"/>
                              </a:solidFill>
                              <a:latin typeface="Cambria Math" panose="02040503050406030204" pitchFamily="18" charset="0"/>
                            </a:rPr>
                            <m:t>jx</m:t>
                          </m:r>
                        </m:sup>
                      </m:sSup>
                      <m:r>
                        <a:rPr lang="en-US" sz="1600" i="1">
                          <a:solidFill>
                            <a:srgbClr val="000000"/>
                          </a:solidFill>
                          <a:latin typeface="Cambria Math" panose="02040503050406030204" pitchFamily="18" charset="0"/>
                        </a:rPr>
                        <m:t>=</m:t>
                      </m:r>
                      <m:d>
                        <m:dPr>
                          <m:ctrlPr>
                            <a:rPr lang="en-US" sz="1600" i="1" smtClean="0">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1−</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2</m:t>
                                  </m:r>
                                </m:sup>
                              </m:sSup>
                            </m:num>
                            <m:den>
                              <m:r>
                                <a:rPr lang="en-US" sz="1600" i="1">
                                  <a:solidFill>
                                    <a:srgbClr val="000000"/>
                                  </a:solidFill>
                                  <a:latin typeface="Cambria Math" panose="02040503050406030204" pitchFamily="18" charset="0"/>
                                </a:rPr>
                                <m:t>2</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4</m:t>
                                  </m:r>
                                </m:sup>
                              </m:sSup>
                            </m:num>
                            <m:den>
                              <m:r>
                                <a:rPr lang="en-US" sz="1600" i="1">
                                  <a:solidFill>
                                    <a:srgbClr val="000000"/>
                                  </a:solidFill>
                                  <a:latin typeface="Cambria Math" panose="02040503050406030204" pitchFamily="18" charset="0"/>
                                </a:rPr>
                                <m:t>24</m:t>
                              </m:r>
                            </m:den>
                          </m:f>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6</m:t>
                                  </m:r>
                                </m:sup>
                              </m:sSup>
                            </m:num>
                            <m:den>
                              <m:r>
                                <a:rPr lang="en-US" sz="1600" i="1">
                                  <a:solidFill>
                                    <a:srgbClr val="000000"/>
                                  </a:solidFill>
                                  <a:latin typeface="Cambria Math" panose="02040503050406030204" pitchFamily="18" charset="0"/>
                                </a:rPr>
                                <m:t>720</m:t>
                              </m:r>
                            </m:den>
                          </m:f>
                          <m:r>
                            <a:rPr lang="en-US" sz="1600" i="1">
                              <a:solidFill>
                                <a:srgbClr val="000000"/>
                              </a:solidFill>
                              <a:latin typeface="Cambria Math" panose="02040503050406030204" pitchFamily="18" charset="0"/>
                            </a:rPr>
                            <m:t>+…</m:t>
                          </m:r>
                        </m:e>
                      </m:d>
                      <m:r>
                        <a:rPr lang="en-US" sz="1600" smtClean="0">
                          <a:solidFill>
                            <a:srgbClr val="000000"/>
                          </a:solidFill>
                          <a:latin typeface="Cambria Math" panose="02040503050406030204" pitchFamily="18" charset="0"/>
                        </a:rPr>
                        <m:t>+</m:t>
                      </m:r>
                      <m:r>
                        <m:rPr>
                          <m:sty m:val="p"/>
                        </m:rPr>
                        <a:rPr lang="en-US" sz="1600">
                          <a:solidFill>
                            <a:srgbClr val="000000"/>
                          </a:solidFill>
                          <a:latin typeface="Cambria Math" panose="02040503050406030204" pitchFamily="18" charset="0"/>
                        </a:rPr>
                        <m:t>j</m:t>
                      </m:r>
                      <m:d>
                        <m:dPr>
                          <m:ctrlPr>
                            <a:rPr lang="en-US" sz="1600" i="1" smtClean="0">
                              <a:solidFill>
                                <a:srgbClr val="000000"/>
                              </a:solidFill>
                              <a:latin typeface="Cambria Math" panose="02040503050406030204" pitchFamily="18" charset="0"/>
                            </a:rPr>
                          </m:ctrlPr>
                        </m:dPr>
                        <m:e>
                          <m:r>
                            <m:rPr>
                              <m:sty m:val="p"/>
                            </m:rPr>
                            <a:rPr lang="en-US" sz="1600" smtClean="0">
                              <a:solidFill>
                                <a:srgbClr val="000000"/>
                              </a:solidFill>
                              <a:latin typeface="Cambria Math" panose="02040503050406030204" pitchFamily="18" charset="0"/>
                            </a:rPr>
                            <m:t>x</m:t>
                          </m:r>
                          <m:r>
                            <a:rPr lang="en-US" sz="1600" i="1" smtClean="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3</m:t>
                                  </m:r>
                                </m:sup>
                              </m:sSup>
                            </m:num>
                            <m:den>
                              <m:r>
                                <a:rPr lang="en-US" sz="1600" i="1">
                                  <a:solidFill>
                                    <a:srgbClr val="000000"/>
                                  </a:solidFill>
                                  <a:latin typeface="Cambria Math" panose="02040503050406030204" pitchFamily="18" charset="0"/>
                                </a:rPr>
                                <m:t>6</m:t>
                              </m:r>
                            </m:den>
                          </m:f>
                          <m:r>
                            <a:rPr lang="en-US" sz="1600" i="1" smtClean="0">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x</m:t>
                                  </m:r>
                                </m:e>
                                <m:sup>
                                  <m:r>
                                    <a:rPr lang="en-US" sz="1600" i="1">
                                      <a:solidFill>
                                        <a:srgbClr val="000000"/>
                                      </a:solidFill>
                                      <a:latin typeface="Cambria Math" panose="02040503050406030204" pitchFamily="18" charset="0"/>
                                    </a:rPr>
                                    <m:t>5</m:t>
                                  </m:r>
                                </m:sup>
                              </m:sSup>
                            </m:num>
                            <m:den>
                              <m:r>
                                <a:rPr lang="en-US" sz="1600" i="1">
                                  <a:solidFill>
                                    <a:srgbClr val="000000"/>
                                  </a:solidFill>
                                  <a:latin typeface="Cambria Math" panose="02040503050406030204" pitchFamily="18" charset="0"/>
                                </a:rPr>
                                <m:t>120</m:t>
                              </m:r>
                            </m:den>
                          </m:f>
                          <m:r>
                            <a:rPr lang="en-US" sz="1600" i="1" smtClean="0">
                              <a:solidFill>
                                <a:srgbClr val="000000"/>
                              </a:solidFill>
                              <a:latin typeface="Cambria Math" panose="02040503050406030204" pitchFamily="18" charset="0"/>
                            </a:rPr>
                            <m:t>−…</m:t>
                          </m:r>
                        </m:e>
                      </m:d>
                    </m:oMath>
                  </m:oMathPara>
                </a14:m>
                <a:endParaRPr lang="en-US" sz="1600" dirty="0">
                  <a:solidFill>
                    <a:srgbClr val="000000"/>
                  </a:solidFill>
                  <a:latin typeface="Cambria Math" panose="02040503050406030204" pitchFamily="18" charset="0"/>
                </a:endParaRPr>
              </a:p>
              <a:p>
                <a:pPr fontAlgn="base">
                  <a:spcBef>
                    <a:spcPct val="0"/>
                  </a:spcBef>
                  <a:spcAft>
                    <a:spcPct val="0"/>
                  </a:spcAft>
                </a:pPr>
                <a:endParaRPr lang="en-US" sz="1600" dirty="0">
                  <a:solidFill>
                    <a:srgbClr val="000000"/>
                  </a:solidFill>
                  <a:latin typeface="Cambria Math" panose="02040503050406030204" pitchFamily="18" charset="0"/>
                </a:endParaRPr>
              </a:p>
              <a:p>
                <a:pPr lvl="1" algn="ctr" fontAlgn="base">
                  <a:spcBef>
                    <a:spcPct val="0"/>
                  </a:spcBef>
                  <a:spcAft>
                    <a:spcPct val="0"/>
                  </a:spcAft>
                </a:pPr>
                <a14:m>
                  <m:oMathPara xmlns:m="http://schemas.openxmlformats.org/officeDocument/2006/math">
                    <m:oMathParaPr>
                      <m:jc m:val="left"/>
                    </m:oMathParaPr>
                    <m:oMath xmlns:m="http://schemas.openxmlformats.org/officeDocument/2006/math">
                      <m:d>
                        <m:dPr>
                          <m:begChr m:val="|"/>
                          <m:endChr m:val="|"/>
                          <m:ctrlPr>
                            <a:rPr lang="en-US" sz="1600" i="1" smtClean="0">
                              <a:solidFill>
                                <a:srgbClr val="000000"/>
                              </a:solidFill>
                              <a:latin typeface="Cambria Math" panose="02040503050406030204" pitchFamily="18" charset="0"/>
                            </a:rPr>
                          </m:ctrlPr>
                        </m:dPr>
                        <m:e>
                          <m:sSup>
                            <m:sSupPr>
                              <m:ctrlPr>
                                <a:rPr lang="en-US" sz="1600" i="1">
                                  <a:solidFill>
                                    <a:srgbClr val="000000"/>
                                  </a:solidFill>
                                  <a:latin typeface="Cambria Math" panose="02040503050406030204" pitchFamily="18" charset="0"/>
                                </a:rPr>
                              </m:ctrlPr>
                            </m:sSupPr>
                            <m:e>
                              <m:r>
                                <m:rPr>
                                  <m:sty m:val="p"/>
                                </m:rPr>
                                <a:rPr lang="en-US" sz="1600">
                                  <a:solidFill>
                                    <a:srgbClr val="000000"/>
                                  </a:solidFill>
                                  <a:latin typeface="Cambria Math" panose="02040503050406030204" pitchFamily="18" charset="0"/>
                                </a:rPr>
                                <m:t>e</m:t>
                              </m:r>
                            </m:e>
                            <m:sup>
                              <m:r>
                                <m:rPr>
                                  <m:sty m:val="p"/>
                                </m:rPr>
                                <a:rPr lang="en-US" sz="1600">
                                  <a:solidFill>
                                    <a:srgbClr val="000000"/>
                                  </a:solidFill>
                                  <a:latin typeface="Cambria Math" panose="02040503050406030204" pitchFamily="18" charset="0"/>
                                </a:rPr>
                                <m:t>jx</m:t>
                              </m:r>
                            </m:sup>
                          </m:sSup>
                        </m:e>
                      </m:d>
                      <m:r>
                        <a:rPr lang="en-US" sz="1600" i="1">
                          <a:solidFill>
                            <a:srgbClr val="000000"/>
                          </a:solidFill>
                          <a:latin typeface="Cambria Math" panose="02040503050406030204" pitchFamily="18" charset="0"/>
                        </a:rPr>
                        <m:t> </m:t>
                      </m:r>
                      <m:r>
                        <m:rPr>
                          <m:sty m:val="p"/>
                        </m:rPr>
                        <a:rPr lang="en-US" sz="1600" smtClean="0">
                          <a:solidFill>
                            <a:srgbClr val="000000"/>
                          </a:solidFill>
                          <a:latin typeface="Cambria Math" panose="02040503050406030204" pitchFamily="18" charset="0"/>
                        </a:rPr>
                        <m:t>does</m:t>
                      </m:r>
                      <m:r>
                        <a:rPr lang="en-US" sz="1600" smtClean="0">
                          <a:solidFill>
                            <a:srgbClr val="000000"/>
                          </a:solidFill>
                          <a:latin typeface="Cambria Math" panose="02040503050406030204" pitchFamily="18" charset="0"/>
                        </a:rPr>
                        <m:t> </m:t>
                      </m:r>
                      <m:r>
                        <m:rPr>
                          <m:sty m:val="p"/>
                        </m:rPr>
                        <a:rPr lang="en-US" sz="1600" smtClean="0">
                          <a:solidFill>
                            <a:srgbClr val="000000"/>
                          </a:solidFill>
                          <a:latin typeface="Cambria Math" panose="02040503050406030204" pitchFamily="18" charset="0"/>
                        </a:rPr>
                        <m:t>not</m:t>
                      </m:r>
                      <m:r>
                        <a:rPr lang="en-US" sz="1600" smtClean="0">
                          <a:solidFill>
                            <a:srgbClr val="000000"/>
                          </a:solidFill>
                          <a:latin typeface="Cambria Math" panose="02040503050406030204" pitchFamily="18" charset="0"/>
                        </a:rPr>
                        <m:t> </m:t>
                      </m:r>
                      <m:r>
                        <m:rPr>
                          <m:sty m:val="p"/>
                        </m:rPr>
                        <a:rPr lang="en-US" sz="1600" smtClean="0">
                          <a:solidFill>
                            <a:srgbClr val="000000"/>
                          </a:solidFill>
                          <a:latin typeface="Cambria Math" panose="02040503050406030204" pitchFamily="18" charset="0"/>
                        </a:rPr>
                        <m:t>approch</m:t>
                      </m:r>
                      <m:r>
                        <a:rPr lang="en-US" sz="1600" smtClean="0">
                          <a:solidFill>
                            <a:srgbClr val="000000"/>
                          </a:solidFill>
                          <a:latin typeface="Cambria Math" panose="02040503050406030204" pitchFamily="18" charset="0"/>
                        </a:rPr>
                        <m:t> ∞, </m:t>
                      </m:r>
                      <m:r>
                        <m:rPr>
                          <m:sty m:val="p"/>
                        </m:rPr>
                        <a:rPr lang="en-US" sz="1600">
                          <a:solidFill>
                            <a:srgbClr val="000000"/>
                          </a:solidFill>
                          <a:latin typeface="Cambria Math" panose="02040503050406030204" pitchFamily="18" charset="0"/>
                          <a:ea typeface="Cambria Math" panose="02040503050406030204" pitchFamily="18" charset="0"/>
                        </a:rPr>
                        <m:t>as</m:t>
                      </m:r>
                      <m:r>
                        <a:rPr lang="en-US" sz="1600">
                          <a:solidFill>
                            <a:srgbClr val="000000"/>
                          </a:solidFill>
                          <a:latin typeface="Cambria Math" panose="02040503050406030204" pitchFamily="18" charset="0"/>
                          <a:ea typeface="Cambria Math" panose="02040503050406030204" pitchFamily="18" charset="0"/>
                        </a:rPr>
                        <m:t> </m:t>
                      </m:r>
                      <m:r>
                        <m:rPr>
                          <m:sty m:val="p"/>
                        </m:rPr>
                        <a:rPr lang="en-US" sz="1600">
                          <a:solidFill>
                            <a:srgbClr val="000000"/>
                          </a:solidFill>
                          <a:latin typeface="Cambria Math" panose="02040503050406030204" pitchFamily="18" charset="0"/>
                          <a:ea typeface="Cambria Math" panose="02040503050406030204" pitchFamily="18" charset="0"/>
                        </a:rPr>
                        <m:t>x</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approaches</m:t>
                      </m:r>
                      <m:r>
                        <a:rPr lang="en-US" sz="1600" i="1" smtClean="0">
                          <a:solidFill>
                            <a:srgbClr val="000000"/>
                          </a:solidFill>
                          <a:latin typeface="Cambria Math" panose="02040503050406030204" pitchFamily="18" charset="0"/>
                          <a:ea typeface="Cambria Math" panose="02040503050406030204" pitchFamily="18" charset="0"/>
                        </a:rPr>
                        <m:t> </m:t>
                      </m:r>
                      <m:r>
                        <a:rPr lang="en-US" sz="1600" i="1">
                          <a:solidFill>
                            <a:srgbClr val="000000"/>
                          </a:solidFill>
                          <a:latin typeface="Cambria Math" panose="02040503050406030204" pitchFamily="18" charset="0"/>
                          <a:ea typeface="Cambria Math" panose="02040503050406030204" pitchFamily="18" charset="0"/>
                        </a:rPr>
                        <m:t>∞</m:t>
                      </m:r>
                      <m:r>
                        <a:rPr lang="en-US" sz="1600" i="1"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because</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of</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cancellation</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of</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positive</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and</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negative</m:t>
                      </m:r>
                      <m:r>
                        <a:rPr lang="en-US" sz="1600" smtClean="0">
                          <a:solidFill>
                            <a:srgbClr val="000000"/>
                          </a:solidFill>
                          <a:latin typeface="Cambria Math" panose="02040503050406030204" pitchFamily="18" charset="0"/>
                          <a:ea typeface="Cambria Math" panose="02040503050406030204" pitchFamily="18" charset="0"/>
                        </a:rPr>
                        <m:t> </m:t>
                      </m:r>
                      <m:r>
                        <m:rPr>
                          <m:sty m:val="p"/>
                        </m:rPr>
                        <a:rPr lang="en-US" sz="1600" smtClean="0">
                          <a:solidFill>
                            <a:srgbClr val="000000"/>
                          </a:solidFill>
                          <a:latin typeface="Cambria Math" panose="02040503050406030204" pitchFamily="18" charset="0"/>
                          <a:ea typeface="Cambria Math" panose="02040503050406030204" pitchFamily="18" charset="0"/>
                        </a:rPr>
                        <m:t>terms</m:t>
                      </m:r>
                      <m:r>
                        <a:rPr lang="en-US" sz="1600" i="1">
                          <a:solidFill>
                            <a:srgbClr val="000000"/>
                          </a:solidFill>
                          <a:latin typeface="Cambria Math" panose="02040503050406030204" pitchFamily="18" charset="0"/>
                          <a:ea typeface="Cambria Math" panose="02040503050406030204" pitchFamily="18" charset="0"/>
                        </a:rPr>
                        <m:t>.</m:t>
                      </m:r>
                    </m:oMath>
                  </m:oMathPara>
                </a14:m>
                <a:endParaRPr lang="en-US" sz="1600" i="1" dirty="0">
                  <a:solidFill>
                    <a:srgbClr val="000000"/>
                  </a:solidFill>
                  <a:latin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17416" y="760347"/>
                <a:ext cx="10519508" cy="5878340"/>
              </a:xfrm>
              <a:prstGeom prst="rect">
                <a:avLst/>
              </a:prstGeom>
              <a:blipFill rotWithShape="0">
                <a:blip r:embed="rId2"/>
                <a:stretch>
                  <a:fillRect/>
                </a:stretch>
              </a:blipFill>
              <a:ln w="55000" cap="flat" cmpd="thickThin" algn="ctr">
                <a:solidFill>
                  <a:srgbClr val="FFC000"/>
                </a:solidFill>
                <a:prstDash val="solid"/>
              </a:ln>
              <a:effectLst/>
            </p:spPr>
            <p:txBody>
              <a:bodyPr/>
              <a:lstStyle/>
              <a:p>
                <a:r>
                  <a:rPr lang="en-US">
                    <a:noFill/>
                  </a:rPr>
                  <a:t> </a:t>
                </a:r>
              </a:p>
            </p:txBody>
          </p:sp>
        </mc:Fallback>
      </mc:AlternateContent>
    </p:spTree>
    <p:extLst>
      <p:ext uri="{BB962C8B-B14F-4D97-AF65-F5344CB8AC3E}">
        <p14:creationId xmlns:p14="http://schemas.microsoft.com/office/powerpoint/2010/main" val="602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anim calcmode="lin" valueType="num">
                                      <p:cBhvr additive="base">
                                        <p:cTn id="1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 calcmode="lin" valueType="num">
                                      <p:cBhvr additive="base">
                                        <p:cTn id="1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 calcmode="lin" valueType="num">
                                      <p:cBhvr additive="base">
                                        <p:cTn id="1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 calcmode="lin" valueType="num">
                                      <p:cBhvr additive="base">
                                        <p:cTn id="2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 calcmode="lin" valueType="num">
                                      <p:cBhvr additive="base">
                                        <p:cTn id="2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 calcmode="lin" valueType="num">
                                      <p:cBhvr additive="base">
                                        <p:cTn id="3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anim calcmode="lin" valueType="num">
                                      <p:cBhvr additive="base">
                                        <p:cTn id="35"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anim calcmode="lin" valueType="num">
                                      <p:cBhvr additive="base">
                                        <p:cTn id="4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anim calcmode="lin" valueType="num">
                                      <p:cBhvr additive="base">
                                        <p:cTn id="45"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16" end="1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anim calcmode="lin" valueType="num">
                                      <p:cBhvr additive="base">
                                        <p:cTn id="49" dur="500" fill="hold"/>
                                        <p:tgtEl>
                                          <p:spTgt spid="5">
                                            <p:txEl>
                                              <p:pRg st="18" end="1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96984" y="646289"/>
            <a:ext cx="11582399" cy="563231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p:txBody>
      </p:sp>
      <p:sp>
        <p:nvSpPr>
          <p:cNvPr id="2" name="Title 1"/>
          <p:cNvSpPr>
            <a:spLocks noGrp="1"/>
          </p:cNvSpPr>
          <p:nvPr>
            <p:ph type="title"/>
          </p:nvPr>
        </p:nvSpPr>
        <p:spPr>
          <a:xfrm>
            <a:off x="3925357" y="-13293"/>
            <a:ext cx="5611091" cy="533400"/>
          </a:xfrm>
        </p:spPr>
        <p:txBody>
          <a:bodyPr>
            <a:normAutofit fontScale="90000"/>
          </a:bodyPr>
          <a:lstStyle/>
          <a:p>
            <a:r>
              <a:rPr lang="en-US" dirty="0"/>
              <a:t>Complex Exponentials</a:t>
            </a:r>
          </a:p>
        </p:txBody>
      </p:sp>
      <mc:AlternateContent xmlns:mc="http://schemas.openxmlformats.org/markup-compatibility/2006" xmlns:a14="http://schemas.microsoft.com/office/drawing/2010/main">
        <mc:Choice Requires="a14">
          <p:sp>
            <p:nvSpPr>
              <p:cNvPr id="4" name="TextBox 3"/>
              <p:cNvSpPr txBox="1"/>
              <p:nvPr/>
            </p:nvSpPr>
            <p:spPr>
              <a:xfrm>
                <a:off x="1545399" y="727662"/>
                <a:ext cx="9770007" cy="959109"/>
              </a:xfrm>
              <a:prstGeom prst="rect">
                <a:avLst/>
              </a:prstGeom>
              <a:noFill/>
            </p:spPr>
            <p:txBody>
              <a:bodyPr wrap="square" rtlCol="0">
                <a:spAutoFit/>
              </a:bodyPr>
              <a:lstStyle/>
              <a:p>
                <a14:m>
                  <m:oMath xmlns:m="http://schemas.openxmlformats.org/officeDocument/2006/math">
                    <m:sSup>
                      <m:sSupPr>
                        <m:ctrlPr>
                          <a:rPr lang="en-US" i="1" smtClean="0">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i="1">
                            <a:solidFill>
                              <a:srgbClr val="000000"/>
                            </a:solidFill>
                            <a:latin typeface="Cambria Math" panose="02040503050406030204" pitchFamily="18" charset="0"/>
                            <a:ea typeface="Cambria Math" panose="02040503050406030204" pitchFamily="18" charset="0"/>
                          </a:rPr>
                          <m:t>ωt</m:t>
                        </m:r>
                      </m:sup>
                    </m:sSup>
                    <m:r>
                      <a:rPr lang="en-US">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cos</m:t>
                        </m:r>
                      </m:fName>
                      <m:e>
                        <m:d>
                          <m:dPr>
                            <m:ctrlPr>
                              <a:rPr lang="en-US" i="1">
                                <a:solidFill>
                                  <a:srgbClr val="000000"/>
                                </a:solidFill>
                                <a:latin typeface="Cambria Math" panose="02040503050406030204" pitchFamily="18" charset="0"/>
                              </a:rPr>
                            </m:ctrlPr>
                          </m:dPr>
                          <m:e>
                            <m:r>
                              <m:rPr>
                                <m:sty m:val="p"/>
                              </m:rPr>
                              <a:rPr lang="en-US" i="1">
                                <a:solidFill>
                                  <a:srgbClr val="000000"/>
                                </a:solidFill>
                                <a:latin typeface="Cambria Math" panose="02040503050406030204" pitchFamily="18" charset="0"/>
                                <a:ea typeface="Cambria Math" panose="02040503050406030204" pitchFamily="18" charset="0"/>
                              </a:rPr>
                              <m:t>ωt</m:t>
                            </m:r>
                          </m:e>
                        </m:d>
                      </m:e>
                    </m:func>
                    <m:r>
                      <a:rPr lang="en-US">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jsin</m:t>
                        </m:r>
                      </m:fName>
                      <m:e>
                        <m:d>
                          <m:dPr>
                            <m:ctrlPr>
                              <a:rPr lang="en-US" i="1">
                                <a:solidFill>
                                  <a:srgbClr val="000000"/>
                                </a:solidFill>
                                <a:latin typeface="Cambria Math" panose="02040503050406030204" pitchFamily="18" charset="0"/>
                              </a:rPr>
                            </m:ctrlPr>
                          </m:dPr>
                          <m:e>
                            <m:r>
                              <m:rPr>
                                <m:sty m:val="p"/>
                              </m:rPr>
                              <a:rPr lang="en-US" i="1">
                                <a:solidFill>
                                  <a:srgbClr val="000000"/>
                                </a:solidFill>
                                <a:latin typeface="Cambria Math" panose="02040503050406030204" pitchFamily="18" charset="0"/>
                                <a:ea typeface="Cambria Math" panose="02040503050406030204" pitchFamily="18" charset="0"/>
                              </a:rPr>
                              <m:t>ωt</m:t>
                            </m:r>
                          </m:e>
                        </m:d>
                      </m:e>
                    </m:func>
                    <m:r>
                      <a:rPr lang="en-US">
                        <a:solidFill>
                          <a:srgbClr val="000000"/>
                        </a:solidFill>
                        <a:latin typeface="Cambria Math" panose="02040503050406030204" pitchFamily="18" charset="0"/>
                        <a:ea typeface="Cambria Math" panose="02040503050406030204" pitchFamily="18" charset="0"/>
                      </a:rPr>
                      <m:t> </m:t>
                    </m:r>
                    <m:r>
                      <a:rPr lang="en-US"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mbria Math" panose="02040503050406030204" pitchFamily="18" charset="0"/>
                    <a:ea typeface="Cambria Math" panose="02040503050406030204" pitchFamily="18" charset="0"/>
                  </a:rPr>
                  <a:t> </a:t>
                </a:r>
                <a:r>
                  <a:rPr lang="en-US" b="1" dirty="0">
                    <a:solidFill>
                      <a:srgbClr val="000000"/>
                    </a:solidFill>
                    <a:latin typeface="Cambria Math" panose="02040503050406030204" pitchFamily="18" charset="0"/>
                    <a:ea typeface="Cambria Math" panose="02040503050406030204" pitchFamily="18" charset="0"/>
                  </a:rPr>
                  <a:t>Counter Clockwise Rotating Vector with Increasing Time</a:t>
                </a:r>
                <a:r>
                  <a:rPr lang="en-US" dirty="0">
                    <a:solidFill>
                      <a:srgbClr val="000000"/>
                    </a:solidFill>
                    <a:latin typeface="Cambria Math" panose="02040503050406030204" pitchFamily="18" charset="0"/>
                    <a:ea typeface="Cambria Math" panose="02040503050406030204" pitchFamily="18" charset="0"/>
                  </a:rPr>
                  <a:t>.</a:t>
                </a:r>
              </a:p>
              <a:p>
                <a:endParaRPr lang="en-US" dirty="0">
                  <a:solidFill>
                    <a:srgbClr val="000000"/>
                  </a:solidFill>
                  <a:latin typeface="Cambria Math" panose="02040503050406030204" pitchFamily="18" charset="0"/>
                  <a:ea typeface="Cambria Math" panose="02040503050406030204" pitchFamily="18" charset="0"/>
                </a:endParaRPr>
              </a:p>
              <a:p>
                <a:r>
                  <a:rPr lang="en-US" dirty="0">
                    <a:solidFill>
                      <a:srgbClr val="000000"/>
                    </a:solidFill>
                    <a:latin typeface="Cambria Math" panose="02040503050406030204" pitchFamily="18" charset="0"/>
                    <a:ea typeface="Cambria Math" panose="02040503050406030204" pitchFamily="18" charset="0"/>
                  </a:rPr>
                  <a:t>Magnitude of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i="1">
                            <a:solidFill>
                              <a:srgbClr val="000000"/>
                            </a:solidFill>
                            <a:latin typeface="Cambria Math" panose="02040503050406030204" pitchFamily="18" charset="0"/>
                            <a:ea typeface="Cambria Math" panose="02040503050406030204" pitchFamily="18" charset="0"/>
                          </a:rPr>
                          <m:t>ωt</m:t>
                        </m:r>
                      </m:sup>
                    </m:sSup>
                  </m:oMath>
                </a14:m>
                <a:r>
                  <a:rPr lang="en-US" dirty="0">
                    <a:solidFill>
                      <a:srgbClr val="000000"/>
                    </a:solidFill>
                    <a:latin typeface="Cambria Math" panose="02040503050406030204" pitchFamily="18" charset="0"/>
                    <a:ea typeface="Cambria Math" panose="02040503050406030204" pitchFamily="18" charset="0"/>
                  </a:rPr>
                  <a:t>) = 1 for all </a:t>
                </a: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ωt</m:t>
                    </m:r>
                  </m:oMath>
                </a14:m>
                <a:r>
                  <a:rPr lang="en-US" dirty="0">
                    <a:solidFill>
                      <a:srgbClr val="000000"/>
                    </a:solidFill>
                    <a:latin typeface="Cambria Math" panose="02040503050406030204" pitchFamily="18" charset="0"/>
                    <a:ea typeface="Cambria Math" panose="02040503050406030204" pitchFamily="18" charset="0"/>
                  </a:rPr>
                  <a:t>.  Angle of (</a:t>
                </a:r>
                <a14:m>
                  <m:oMath xmlns:m="http://schemas.openxmlformats.org/officeDocument/2006/math">
                    <m:sSup>
                      <m:sSupPr>
                        <m:ctrlPr>
                          <a:rPr lang="en-US" i="1">
                            <a:solidFill>
                              <a:srgbClr val="000000"/>
                            </a:solidFill>
                            <a:latin typeface="Cambria Math" panose="02040503050406030204" pitchFamily="18" charset="0"/>
                          </a:rPr>
                        </m:ctrlPr>
                      </m:sSupPr>
                      <m:e>
                        <m:r>
                          <m:rPr>
                            <m:sty m:val="p"/>
                          </m:rPr>
                          <a:rPr lang="en-US">
                            <a:solidFill>
                              <a:srgbClr val="000000"/>
                            </a:solidFill>
                            <a:latin typeface="Cambria Math" panose="02040503050406030204" pitchFamily="18" charset="0"/>
                          </a:rPr>
                          <m:t>e</m:t>
                        </m:r>
                      </m:e>
                      <m:sup>
                        <m:r>
                          <m:rPr>
                            <m:sty m:val="p"/>
                          </m:rPr>
                          <a:rPr lang="en-US">
                            <a:solidFill>
                              <a:srgbClr val="000000"/>
                            </a:solidFill>
                            <a:latin typeface="Cambria Math" panose="02040503050406030204" pitchFamily="18" charset="0"/>
                          </a:rPr>
                          <m:t>j</m:t>
                        </m:r>
                        <m:r>
                          <m:rPr>
                            <m:sty m:val="p"/>
                          </m:rPr>
                          <a:rPr lang="en-US" i="1">
                            <a:solidFill>
                              <a:srgbClr val="000000"/>
                            </a:solidFill>
                            <a:latin typeface="Cambria Math" panose="02040503050406030204" pitchFamily="18" charset="0"/>
                            <a:ea typeface="Cambria Math" panose="02040503050406030204" pitchFamily="18" charset="0"/>
                          </a:rPr>
                          <m:t>ωt</m:t>
                        </m:r>
                      </m:sup>
                    </m:sSup>
                  </m:oMath>
                </a14:m>
                <a:r>
                  <a:rPr lang="en-US"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ωt</m:t>
                    </m:r>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ω</m:t>
                    </m:r>
                    <m:r>
                      <a:rPr lang="en-US" smtClean="0">
                        <a:solidFill>
                          <a:srgbClr val="000000"/>
                        </a:solidFill>
                        <a:latin typeface="Cambria Math" panose="02040503050406030204" pitchFamily="18" charset="0"/>
                        <a:ea typeface="Cambria Math" panose="02040503050406030204" pitchFamily="18" charset="0"/>
                      </a:rPr>
                      <m:t>=2</m:t>
                    </m:r>
                    <m:r>
                      <m:rPr>
                        <m:sty m:val="p"/>
                      </m:rPr>
                      <a:rPr lang="en-US" smtClean="0">
                        <a:solidFill>
                          <a:srgbClr val="000000"/>
                        </a:solidFill>
                        <a:latin typeface="Cambria Math" panose="02040503050406030204" pitchFamily="18" charset="0"/>
                        <a:ea typeface="Cambria Math" panose="02040503050406030204" pitchFamily="18" charset="0"/>
                      </a:rPr>
                      <m:t>πf</m:t>
                    </m:r>
                    <m:r>
                      <a:rPr lang="en-US"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rPr>
                        </m:ctrlPr>
                      </m:sSupPr>
                      <m:e>
                        <m:r>
                          <m:rPr>
                            <m:sty m:val="p"/>
                          </m:rPr>
                          <a:rPr lang="en-US">
                            <a:solidFill>
                              <a:srgbClr val="000000"/>
                            </a:solidFill>
                            <a:latin typeface="Cambria Math" panose="02040503050406030204" pitchFamily="18" charset="0"/>
                            <a:ea typeface="Cambria Math" panose="02040503050406030204" pitchFamily="18" charset="0"/>
                          </a:rPr>
                          <m:t>e</m:t>
                        </m:r>
                      </m:e>
                      <m:sup>
                        <m:r>
                          <m:rPr>
                            <m:sty m:val="p"/>
                          </m:rPr>
                          <a:rPr lang="en-US">
                            <a:solidFill>
                              <a:srgbClr val="000000"/>
                            </a:solidFill>
                            <a:latin typeface="Cambria Math" panose="02040503050406030204" pitchFamily="18" charset="0"/>
                            <a:ea typeface="Cambria Math" panose="02040503050406030204" pitchFamily="18" charset="0"/>
                          </a:rPr>
                          <m:t>j</m:t>
                        </m:r>
                        <m:r>
                          <a:rPr lang="en-US">
                            <a:solidFill>
                              <a:srgbClr val="000000"/>
                            </a:solidFill>
                            <a:latin typeface="Cambria Math" panose="02040503050406030204" pitchFamily="18" charset="0"/>
                            <a:ea typeface="Cambria Math" panose="02040503050406030204" pitchFamily="18" charset="0"/>
                          </a:rPr>
                          <m:t>2</m:t>
                        </m:r>
                        <m:r>
                          <m:rPr>
                            <m:sty m:val="p"/>
                          </m:rPr>
                          <a:rPr lang="en-US">
                            <a:solidFill>
                              <a:srgbClr val="000000"/>
                            </a:solidFill>
                            <a:latin typeface="Cambria Math" panose="02040503050406030204" pitchFamily="18" charset="0"/>
                            <a:ea typeface="Cambria Math" panose="02040503050406030204" pitchFamily="18" charset="0"/>
                          </a:rPr>
                          <m:t>πft</m:t>
                        </m:r>
                      </m:sup>
                    </m:sSup>
                    <m:r>
                      <a:rPr lang="en-US" dirty="0">
                        <a:solidFill>
                          <a:srgbClr val="000000"/>
                        </a:solidFill>
                        <a:latin typeface="Cambria Math" panose="02040503050406030204" pitchFamily="18" charset="0"/>
                        <a:ea typeface="Cambria Math" panose="02040503050406030204" pitchFamily="18" charset="0"/>
                      </a:rPr>
                      <m:t>=1∠2</m:t>
                    </m:r>
                    <m:r>
                      <m:rPr>
                        <m:sty m:val="p"/>
                      </m:rPr>
                      <a:rPr lang="en-US" dirty="0">
                        <a:solidFill>
                          <a:srgbClr val="000000"/>
                        </a:solidFill>
                        <a:latin typeface="Cambria Math" panose="02040503050406030204" pitchFamily="18" charset="0"/>
                        <a:ea typeface="Cambria Math" panose="02040503050406030204" pitchFamily="18" charset="0"/>
                      </a:rPr>
                      <m:t>πft</m:t>
                    </m:r>
                  </m:oMath>
                </a14:m>
                <a:r>
                  <a:rPr lang="en-US"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latin typeface="Cambria Math" panose="02040503050406030204" pitchFamily="18" charset="0"/>
                    <a:ea typeface="Cambria Math" panose="02040503050406030204" pitchFamily="18" charset="0"/>
                    <a:sym typeface="Wingdings" panose="05000000000000000000" pitchFamily="2" charset="2"/>
                  </a:rPr>
                  <a:t></a:t>
                </a:r>
                <a:r>
                  <a:rPr lang="en-US" dirty="0">
                    <a:solidFill>
                      <a:srgbClr val="000000"/>
                    </a:solidFill>
                    <a:latin typeface="Cambria Math" panose="02040503050406030204" pitchFamily="18" charset="0"/>
                    <a:ea typeface="Cambria Math" panose="02040503050406030204" pitchFamily="18" charset="0"/>
                  </a:rPr>
                  <a:t> Polar Form.</a:t>
                </a:r>
              </a:p>
            </p:txBody>
          </p:sp>
        </mc:Choice>
        <mc:Fallback xmlns="">
          <p:sp>
            <p:nvSpPr>
              <p:cNvPr id="4" name="TextBox 3"/>
              <p:cNvSpPr txBox="1">
                <a:spLocks noRot="1" noChangeAspect="1" noMove="1" noResize="1" noEditPoints="1" noAdjustHandles="1" noChangeArrowheads="1" noChangeShapeType="1" noTextEdit="1"/>
              </p:cNvSpPr>
              <p:nvPr/>
            </p:nvSpPr>
            <p:spPr>
              <a:xfrm>
                <a:off x="1545399" y="727662"/>
                <a:ext cx="9770007" cy="959109"/>
              </a:xfrm>
              <a:prstGeom prst="rect">
                <a:avLst/>
              </a:prstGeom>
              <a:blipFill rotWithShape="0">
                <a:blip r:embed="rId2"/>
                <a:stretch>
                  <a:fillRect l="-562" t="-2532" b="-7595"/>
                </a:stretch>
              </a:blipFill>
            </p:spPr>
            <p:txBody>
              <a:bodyPr/>
              <a:lstStyle/>
              <a:p>
                <a:r>
                  <a:rPr lang="en-US">
                    <a:noFill/>
                  </a:rPr>
                  <a:t> </a:t>
                </a:r>
              </a:p>
            </p:txBody>
          </p:sp>
        </mc:Fallback>
      </mc:AlternateContent>
      <p:grpSp>
        <p:nvGrpSpPr>
          <p:cNvPr id="30" name="Group 29"/>
          <p:cNvGrpSpPr/>
          <p:nvPr/>
        </p:nvGrpSpPr>
        <p:grpSpPr>
          <a:xfrm>
            <a:off x="1690356" y="1911439"/>
            <a:ext cx="2442957" cy="1948914"/>
            <a:chOff x="174171" y="2543756"/>
            <a:chExt cx="2442957" cy="1948914"/>
          </a:xfrm>
        </p:grpSpPr>
        <p:cxnSp>
          <p:nvCxnSpPr>
            <p:cNvPr id="10" name="Straight Arrow Connector 9"/>
            <p:cNvCxnSpPr/>
            <p:nvPr/>
          </p:nvCxnSpPr>
          <p:spPr>
            <a:xfrm>
              <a:off x="174171" y="3617774"/>
              <a:ext cx="2085975" cy="19050"/>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V="1">
              <a:off x="1193347" y="2768646"/>
              <a:ext cx="0" cy="1724024"/>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12" name="Oval 11"/>
            <p:cNvSpPr/>
            <p:nvPr/>
          </p:nvSpPr>
          <p:spPr bwMode="auto">
            <a:xfrm>
              <a:off x="488281" y="2927105"/>
              <a:ext cx="1394429" cy="1391239"/>
            </a:xfrm>
            <a:prstGeom prst="ellipse">
              <a:avLst/>
            </a:prstGeom>
            <a:noFill/>
            <a:ln w="19050" cmpd="sng">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8" name="TextBox 17"/>
            <p:cNvSpPr txBox="1"/>
            <p:nvPr/>
          </p:nvSpPr>
          <p:spPr>
            <a:xfrm>
              <a:off x="796606" y="2543756"/>
              <a:ext cx="726481" cy="253916"/>
            </a:xfrm>
            <a:prstGeom prst="rect">
              <a:avLst/>
            </a:prstGeom>
            <a:noFill/>
          </p:spPr>
          <p:txBody>
            <a:bodyPr wrap="none" rtlCol="0">
              <a:spAutoFit/>
            </a:bodyPr>
            <a:lstStyle/>
            <a:p>
              <a:r>
                <a:rPr lang="en-US" sz="1050" dirty="0">
                  <a:solidFill>
                    <a:srgbClr val="000000"/>
                  </a:solidFill>
                </a:rPr>
                <a:t>Imaginary</a:t>
              </a:r>
            </a:p>
          </p:txBody>
        </p:sp>
        <p:sp>
          <p:nvSpPr>
            <p:cNvPr id="19" name="TextBox 18"/>
            <p:cNvSpPr txBox="1"/>
            <p:nvPr/>
          </p:nvSpPr>
          <p:spPr>
            <a:xfrm>
              <a:off x="2196820" y="3482935"/>
              <a:ext cx="420308" cy="253916"/>
            </a:xfrm>
            <a:prstGeom prst="rect">
              <a:avLst/>
            </a:prstGeom>
            <a:noFill/>
          </p:spPr>
          <p:txBody>
            <a:bodyPr wrap="none" rtlCol="0">
              <a:spAutoFit/>
            </a:bodyPr>
            <a:lstStyle/>
            <a:p>
              <a:r>
                <a:rPr lang="en-US" sz="1050" dirty="0">
                  <a:solidFill>
                    <a:srgbClr val="000000"/>
                  </a:solidFill>
                </a:rPr>
                <a:t>Real</a:t>
              </a:r>
            </a:p>
          </p:txBody>
        </p:sp>
        <p:cxnSp>
          <p:nvCxnSpPr>
            <p:cNvPr id="28" name="Straight Arrow Connector 27"/>
            <p:cNvCxnSpPr>
              <a:endCxn id="12" idx="6"/>
            </p:cNvCxnSpPr>
            <p:nvPr/>
          </p:nvCxnSpPr>
          <p:spPr>
            <a:xfrm flipV="1">
              <a:off x="1193347" y="3622725"/>
              <a:ext cx="689363" cy="45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2982839" y="2125560"/>
            <a:ext cx="1074333" cy="253916"/>
          </a:xfrm>
          <a:prstGeom prst="rect">
            <a:avLst/>
          </a:prstGeom>
          <a:noFill/>
        </p:spPr>
        <p:txBody>
          <a:bodyPr wrap="none" rtlCol="0">
            <a:spAutoFit/>
          </a:bodyPr>
          <a:lstStyle/>
          <a:p>
            <a:r>
              <a:rPr lang="en-US" sz="1050" dirty="0">
                <a:solidFill>
                  <a:srgbClr val="000000"/>
                </a:solidFill>
              </a:rPr>
              <a:t>2</a:t>
            </a:r>
            <a:r>
              <a:rPr lang="el-GR" sz="1050" dirty="0">
                <a:solidFill>
                  <a:srgbClr val="000000"/>
                </a:solidFill>
              </a:rPr>
              <a:t>π</a:t>
            </a:r>
            <a:r>
              <a:rPr lang="en-US" sz="1050" dirty="0" err="1">
                <a:solidFill>
                  <a:srgbClr val="000000"/>
                </a:solidFill>
              </a:rPr>
              <a:t>ft</a:t>
            </a:r>
            <a:r>
              <a:rPr lang="en-US" sz="1050" dirty="0">
                <a:solidFill>
                  <a:srgbClr val="000000"/>
                </a:solidFill>
              </a:rPr>
              <a:t> = 0 radians.</a:t>
            </a:r>
          </a:p>
        </p:txBody>
      </p:sp>
      <p:grpSp>
        <p:nvGrpSpPr>
          <p:cNvPr id="69" name="Group 68"/>
          <p:cNvGrpSpPr/>
          <p:nvPr/>
        </p:nvGrpSpPr>
        <p:grpSpPr>
          <a:xfrm>
            <a:off x="4529831" y="1928284"/>
            <a:ext cx="2442957" cy="1948914"/>
            <a:chOff x="174171" y="2543756"/>
            <a:chExt cx="2442957" cy="1948914"/>
          </a:xfrm>
        </p:grpSpPr>
        <p:cxnSp>
          <p:nvCxnSpPr>
            <p:cNvPr id="70" name="Straight Arrow Connector 69"/>
            <p:cNvCxnSpPr/>
            <p:nvPr/>
          </p:nvCxnSpPr>
          <p:spPr>
            <a:xfrm>
              <a:off x="174171" y="3617774"/>
              <a:ext cx="2085975" cy="19050"/>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flipV="1">
              <a:off x="1193347" y="2768646"/>
              <a:ext cx="0" cy="1724024"/>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72" name="Oval 71"/>
            <p:cNvSpPr/>
            <p:nvPr/>
          </p:nvSpPr>
          <p:spPr bwMode="auto">
            <a:xfrm>
              <a:off x="488281" y="2927105"/>
              <a:ext cx="1394429" cy="1391239"/>
            </a:xfrm>
            <a:prstGeom prst="ellipse">
              <a:avLst/>
            </a:prstGeom>
            <a:noFill/>
            <a:ln w="19050" cmpd="sng">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3" name="TextBox 72"/>
            <p:cNvSpPr txBox="1"/>
            <p:nvPr/>
          </p:nvSpPr>
          <p:spPr>
            <a:xfrm>
              <a:off x="796606" y="2543756"/>
              <a:ext cx="726481" cy="253916"/>
            </a:xfrm>
            <a:prstGeom prst="rect">
              <a:avLst/>
            </a:prstGeom>
            <a:noFill/>
          </p:spPr>
          <p:txBody>
            <a:bodyPr wrap="none" rtlCol="0">
              <a:spAutoFit/>
            </a:bodyPr>
            <a:lstStyle/>
            <a:p>
              <a:r>
                <a:rPr lang="en-US" sz="1050" dirty="0">
                  <a:solidFill>
                    <a:srgbClr val="000000"/>
                  </a:solidFill>
                </a:rPr>
                <a:t>Imaginary</a:t>
              </a:r>
            </a:p>
          </p:txBody>
        </p:sp>
        <p:sp>
          <p:nvSpPr>
            <p:cNvPr id="74" name="TextBox 73"/>
            <p:cNvSpPr txBox="1"/>
            <p:nvPr/>
          </p:nvSpPr>
          <p:spPr>
            <a:xfrm>
              <a:off x="2196820" y="3482935"/>
              <a:ext cx="420308" cy="253916"/>
            </a:xfrm>
            <a:prstGeom prst="rect">
              <a:avLst/>
            </a:prstGeom>
            <a:noFill/>
          </p:spPr>
          <p:txBody>
            <a:bodyPr wrap="none" rtlCol="0">
              <a:spAutoFit/>
            </a:bodyPr>
            <a:lstStyle/>
            <a:p>
              <a:r>
                <a:rPr lang="en-US" sz="1050" dirty="0">
                  <a:solidFill>
                    <a:srgbClr val="000000"/>
                  </a:solidFill>
                </a:rPr>
                <a:t>Real</a:t>
              </a:r>
            </a:p>
          </p:txBody>
        </p:sp>
        <p:cxnSp>
          <p:nvCxnSpPr>
            <p:cNvPr id="75" name="Straight Arrow Connector 74"/>
            <p:cNvCxnSpPr/>
            <p:nvPr/>
          </p:nvCxnSpPr>
          <p:spPr>
            <a:xfrm flipV="1">
              <a:off x="1193347" y="3039935"/>
              <a:ext cx="400263" cy="58736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TextBox 75"/>
          <p:cNvSpPr txBox="1"/>
          <p:nvPr/>
        </p:nvSpPr>
        <p:spPr>
          <a:xfrm>
            <a:off x="5793194" y="2118480"/>
            <a:ext cx="1021433" cy="253916"/>
          </a:xfrm>
          <a:prstGeom prst="rect">
            <a:avLst/>
          </a:prstGeom>
          <a:noFill/>
        </p:spPr>
        <p:txBody>
          <a:bodyPr wrap="none" rtlCol="0">
            <a:spAutoFit/>
          </a:bodyPr>
          <a:lstStyle/>
          <a:p>
            <a:r>
              <a:rPr lang="en-US" sz="1050" dirty="0">
                <a:solidFill>
                  <a:srgbClr val="000000"/>
                </a:solidFill>
              </a:rPr>
              <a:t>2</a:t>
            </a:r>
            <a:r>
              <a:rPr lang="el-GR" sz="1050" dirty="0">
                <a:solidFill>
                  <a:srgbClr val="000000"/>
                </a:solidFill>
              </a:rPr>
              <a:t>π</a:t>
            </a:r>
            <a:r>
              <a:rPr lang="en-US" sz="1050" dirty="0" err="1">
                <a:solidFill>
                  <a:srgbClr val="000000"/>
                </a:solidFill>
              </a:rPr>
              <a:t>ft</a:t>
            </a:r>
            <a:r>
              <a:rPr lang="en-US" sz="1050" dirty="0">
                <a:solidFill>
                  <a:srgbClr val="000000"/>
                </a:solidFill>
              </a:rPr>
              <a:t> = 1 radian.</a:t>
            </a:r>
          </a:p>
        </p:txBody>
      </p:sp>
      <p:grpSp>
        <p:nvGrpSpPr>
          <p:cNvPr id="77" name="Group 76"/>
          <p:cNvGrpSpPr/>
          <p:nvPr/>
        </p:nvGrpSpPr>
        <p:grpSpPr>
          <a:xfrm>
            <a:off x="7320872" y="1954755"/>
            <a:ext cx="2442957" cy="1948914"/>
            <a:chOff x="174171" y="2543756"/>
            <a:chExt cx="2442957" cy="1948914"/>
          </a:xfrm>
        </p:grpSpPr>
        <p:cxnSp>
          <p:nvCxnSpPr>
            <p:cNvPr id="78" name="Straight Arrow Connector 77"/>
            <p:cNvCxnSpPr/>
            <p:nvPr/>
          </p:nvCxnSpPr>
          <p:spPr>
            <a:xfrm>
              <a:off x="174171" y="3617774"/>
              <a:ext cx="2085975" cy="19050"/>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V="1">
              <a:off x="1193347" y="2768646"/>
              <a:ext cx="0" cy="1724024"/>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80" name="Oval 79"/>
            <p:cNvSpPr/>
            <p:nvPr/>
          </p:nvSpPr>
          <p:spPr bwMode="auto">
            <a:xfrm>
              <a:off x="488281" y="2927105"/>
              <a:ext cx="1394429" cy="1391239"/>
            </a:xfrm>
            <a:prstGeom prst="ellipse">
              <a:avLst/>
            </a:prstGeom>
            <a:noFill/>
            <a:ln w="19050" cmpd="sng">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81" name="TextBox 80"/>
            <p:cNvSpPr txBox="1"/>
            <p:nvPr/>
          </p:nvSpPr>
          <p:spPr>
            <a:xfrm>
              <a:off x="796606" y="2543756"/>
              <a:ext cx="726481" cy="253916"/>
            </a:xfrm>
            <a:prstGeom prst="rect">
              <a:avLst/>
            </a:prstGeom>
            <a:noFill/>
          </p:spPr>
          <p:txBody>
            <a:bodyPr wrap="none" rtlCol="0">
              <a:spAutoFit/>
            </a:bodyPr>
            <a:lstStyle/>
            <a:p>
              <a:r>
                <a:rPr lang="en-US" sz="1050" dirty="0">
                  <a:solidFill>
                    <a:srgbClr val="000000"/>
                  </a:solidFill>
                </a:rPr>
                <a:t>Imaginary</a:t>
              </a:r>
            </a:p>
          </p:txBody>
        </p:sp>
        <p:sp>
          <p:nvSpPr>
            <p:cNvPr id="82" name="TextBox 81"/>
            <p:cNvSpPr txBox="1"/>
            <p:nvPr/>
          </p:nvSpPr>
          <p:spPr>
            <a:xfrm>
              <a:off x="2196820" y="3482935"/>
              <a:ext cx="420308" cy="253916"/>
            </a:xfrm>
            <a:prstGeom prst="rect">
              <a:avLst/>
            </a:prstGeom>
            <a:noFill/>
          </p:spPr>
          <p:txBody>
            <a:bodyPr wrap="none" rtlCol="0">
              <a:spAutoFit/>
            </a:bodyPr>
            <a:lstStyle/>
            <a:p>
              <a:r>
                <a:rPr lang="en-US" sz="1050" dirty="0">
                  <a:solidFill>
                    <a:srgbClr val="000000"/>
                  </a:solidFill>
                </a:rPr>
                <a:t>Real</a:t>
              </a:r>
            </a:p>
          </p:txBody>
        </p:sp>
        <p:cxnSp>
          <p:nvCxnSpPr>
            <p:cNvPr id="83" name="Straight Arrow Connector 82"/>
            <p:cNvCxnSpPr/>
            <p:nvPr/>
          </p:nvCxnSpPr>
          <p:spPr>
            <a:xfrm flipH="1" flipV="1">
              <a:off x="888543" y="2994163"/>
              <a:ext cx="304805" cy="6331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681679" y="4005743"/>
            <a:ext cx="2442957" cy="1948914"/>
            <a:chOff x="174171" y="2543756"/>
            <a:chExt cx="2442957" cy="1948914"/>
          </a:xfrm>
        </p:grpSpPr>
        <p:cxnSp>
          <p:nvCxnSpPr>
            <p:cNvPr id="86" name="Straight Arrow Connector 85"/>
            <p:cNvCxnSpPr/>
            <p:nvPr/>
          </p:nvCxnSpPr>
          <p:spPr>
            <a:xfrm>
              <a:off x="174171" y="3617774"/>
              <a:ext cx="2085975" cy="19050"/>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flipV="1">
              <a:off x="1193347" y="2768646"/>
              <a:ext cx="0" cy="1724024"/>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88" name="Oval 87"/>
            <p:cNvSpPr/>
            <p:nvPr/>
          </p:nvSpPr>
          <p:spPr bwMode="auto">
            <a:xfrm>
              <a:off x="488281" y="2927105"/>
              <a:ext cx="1394429" cy="1391239"/>
            </a:xfrm>
            <a:prstGeom prst="ellipse">
              <a:avLst/>
            </a:prstGeom>
            <a:noFill/>
            <a:ln w="19050" cmpd="sng">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89" name="TextBox 88"/>
            <p:cNvSpPr txBox="1"/>
            <p:nvPr/>
          </p:nvSpPr>
          <p:spPr>
            <a:xfrm>
              <a:off x="796606" y="2543756"/>
              <a:ext cx="726481" cy="253916"/>
            </a:xfrm>
            <a:prstGeom prst="rect">
              <a:avLst/>
            </a:prstGeom>
            <a:noFill/>
          </p:spPr>
          <p:txBody>
            <a:bodyPr wrap="none" rtlCol="0">
              <a:spAutoFit/>
            </a:bodyPr>
            <a:lstStyle/>
            <a:p>
              <a:r>
                <a:rPr lang="en-US" sz="1050" dirty="0">
                  <a:solidFill>
                    <a:srgbClr val="000000"/>
                  </a:solidFill>
                </a:rPr>
                <a:t>Imaginary</a:t>
              </a:r>
            </a:p>
          </p:txBody>
        </p:sp>
        <p:sp>
          <p:nvSpPr>
            <p:cNvPr id="90" name="TextBox 89"/>
            <p:cNvSpPr txBox="1"/>
            <p:nvPr/>
          </p:nvSpPr>
          <p:spPr>
            <a:xfrm>
              <a:off x="2196820" y="3482935"/>
              <a:ext cx="420308" cy="253916"/>
            </a:xfrm>
            <a:prstGeom prst="rect">
              <a:avLst/>
            </a:prstGeom>
            <a:noFill/>
          </p:spPr>
          <p:txBody>
            <a:bodyPr wrap="none" rtlCol="0">
              <a:spAutoFit/>
            </a:bodyPr>
            <a:lstStyle/>
            <a:p>
              <a:r>
                <a:rPr lang="en-US" sz="1050" dirty="0">
                  <a:solidFill>
                    <a:srgbClr val="000000"/>
                  </a:solidFill>
                </a:rPr>
                <a:t>Real</a:t>
              </a:r>
            </a:p>
          </p:txBody>
        </p:sp>
        <p:cxnSp>
          <p:nvCxnSpPr>
            <p:cNvPr id="91" name="Straight Arrow Connector 90"/>
            <p:cNvCxnSpPr/>
            <p:nvPr/>
          </p:nvCxnSpPr>
          <p:spPr>
            <a:xfrm flipH="1" flipV="1">
              <a:off x="488280" y="3482935"/>
              <a:ext cx="705067" cy="14436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529863" y="3995014"/>
            <a:ext cx="2442957" cy="1948914"/>
            <a:chOff x="174171" y="2543756"/>
            <a:chExt cx="2442957" cy="1948914"/>
          </a:xfrm>
        </p:grpSpPr>
        <p:cxnSp>
          <p:nvCxnSpPr>
            <p:cNvPr id="94" name="Straight Arrow Connector 93"/>
            <p:cNvCxnSpPr/>
            <p:nvPr/>
          </p:nvCxnSpPr>
          <p:spPr>
            <a:xfrm>
              <a:off x="174171" y="3617774"/>
              <a:ext cx="2085975" cy="19050"/>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flipV="1">
              <a:off x="1193347" y="2768646"/>
              <a:ext cx="0" cy="1724024"/>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96" name="Oval 95"/>
            <p:cNvSpPr/>
            <p:nvPr/>
          </p:nvSpPr>
          <p:spPr bwMode="auto">
            <a:xfrm>
              <a:off x="488281" y="2927105"/>
              <a:ext cx="1394429" cy="1391239"/>
            </a:xfrm>
            <a:prstGeom prst="ellipse">
              <a:avLst/>
            </a:prstGeom>
            <a:noFill/>
            <a:ln w="19050" cmpd="sng">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97" name="TextBox 96"/>
            <p:cNvSpPr txBox="1"/>
            <p:nvPr/>
          </p:nvSpPr>
          <p:spPr>
            <a:xfrm>
              <a:off x="796606" y="2543756"/>
              <a:ext cx="726481" cy="253916"/>
            </a:xfrm>
            <a:prstGeom prst="rect">
              <a:avLst/>
            </a:prstGeom>
            <a:noFill/>
          </p:spPr>
          <p:txBody>
            <a:bodyPr wrap="none" rtlCol="0">
              <a:spAutoFit/>
            </a:bodyPr>
            <a:lstStyle/>
            <a:p>
              <a:r>
                <a:rPr lang="en-US" sz="1050" dirty="0">
                  <a:solidFill>
                    <a:srgbClr val="000000"/>
                  </a:solidFill>
                </a:rPr>
                <a:t>Imaginary</a:t>
              </a:r>
            </a:p>
          </p:txBody>
        </p:sp>
        <p:sp>
          <p:nvSpPr>
            <p:cNvPr id="98" name="TextBox 97"/>
            <p:cNvSpPr txBox="1"/>
            <p:nvPr/>
          </p:nvSpPr>
          <p:spPr>
            <a:xfrm>
              <a:off x="2196820" y="3482935"/>
              <a:ext cx="420308" cy="253916"/>
            </a:xfrm>
            <a:prstGeom prst="rect">
              <a:avLst/>
            </a:prstGeom>
            <a:noFill/>
          </p:spPr>
          <p:txBody>
            <a:bodyPr wrap="none" rtlCol="0">
              <a:spAutoFit/>
            </a:bodyPr>
            <a:lstStyle/>
            <a:p>
              <a:r>
                <a:rPr lang="en-US" sz="1050" dirty="0">
                  <a:solidFill>
                    <a:srgbClr val="000000"/>
                  </a:solidFill>
                </a:rPr>
                <a:t>Real</a:t>
              </a:r>
            </a:p>
          </p:txBody>
        </p:sp>
        <p:cxnSp>
          <p:nvCxnSpPr>
            <p:cNvPr id="99" name="Straight Arrow Connector 98"/>
            <p:cNvCxnSpPr>
              <a:endCxn id="96" idx="3"/>
            </p:cNvCxnSpPr>
            <p:nvPr/>
          </p:nvCxnSpPr>
          <p:spPr>
            <a:xfrm flipH="1">
              <a:off x="692490" y="3627299"/>
              <a:ext cx="500858" cy="4873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7341210" y="3994884"/>
            <a:ext cx="2442957" cy="1948914"/>
            <a:chOff x="174171" y="2543756"/>
            <a:chExt cx="2442957" cy="1948914"/>
          </a:xfrm>
        </p:grpSpPr>
        <p:cxnSp>
          <p:nvCxnSpPr>
            <p:cNvPr id="102" name="Straight Arrow Connector 101"/>
            <p:cNvCxnSpPr/>
            <p:nvPr/>
          </p:nvCxnSpPr>
          <p:spPr>
            <a:xfrm>
              <a:off x="174171" y="3617774"/>
              <a:ext cx="2085975" cy="19050"/>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p:cNvCxnSpPr/>
            <p:nvPr/>
          </p:nvCxnSpPr>
          <p:spPr>
            <a:xfrm flipV="1">
              <a:off x="1193347" y="2768646"/>
              <a:ext cx="0" cy="1724024"/>
            </a:xfrm>
            <a:prstGeom prst="straightConnector1">
              <a:avLst/>
            </a:prstGeom>
            <a:ln w="19050">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104" name="Oval 103"/>
            <p:cNvSpPr/>
            <p:nvPr/>
          </p:nvSpPr>
          <p:spPr bwMode="auto">
            <a:xfrm>
              <a:off x="488281" y="2927105"/>
              <a:ext cx="1394429" cy="1391239"/>
            </a:xfrm>
            <a:prstGeom prst="ellipse">
              <a:avLst/>
            </a:prstGeom>
            <a:noFill/>
            <a:ln w="19050" cmpd="sng">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05" name="TextBox 104"/>
            <p:cNvSpPr txBox="1"/>
            <p:nvPr/>
          </p:nvSpPr>
          <p:spPr>
            <a:xfrm>
              <a:off x="796606" y="2543756"/>
              <a:ext cx="726481" cy="253916"/>
            </a:xfrm>
            <a:prstGeom prst="rect">
              <a:avLst/>
            </a:prstGeom>
            <a:noFill/>
          </p:spPr>
          <p:txBody>
            <a:bodyPr wrap="none" rtlCol="0">
              <a:spAutoFit/>
            </a:bodyPr>
            <a:lstStyle/>
            <a:p>
              <a:r>
                <a:rPr lang="en-US" sz="1050" dirty="0">
                  <a:solidFill>
                    <a:srgbClr val="000000"/>
                  </a:solidFill>
                </a:rPr>
                <a:t>Imaginary</a:t>
              </a:r>
            </a:p>
          </p:txBody>
        </p:sp>
        <p:sp>
          <p:nvSpPr>
            <p:cNvPr id="106" name="TextBox 105"/>
            <p:cNvSpPr txBox="1"/>
            <p:nvPr/>
          </p:nvSpPr>
          <p:spPr>
            <a:xfrm>
              <a:off x="2196820" y="3482935"/>
              <a:ext cx="420308" cy="253916"/>
            </a:xfrm>
            <a:prstGeom prst="rect">
              <a:avLst/>
            </a:prstGeom>
            <a:noFill/>
          </p:spPr>
          <p:txBody>
            <a:bodyPr wrap="none" rtlCol="0">
              <a:spAutoFit/>
            </a:bodyPr>
            <a:lstStyle/>
            <a:p>
              <a:r>
                <a:rPr lang="en-US" sz="1050" dirty="0">
                  <a:solidFill>
                    <a:srgbClr val="000000"/>
                  </a:solidFill>
                </a:rPr>
                <a:t>Real</a:t>
              </a:r>
            </a:p>
          </p:txBody>
        </p:sp>
        <p:cxnSp>
          <p:nvCxnSpPr>
            <p:cNvPr id="107" name="Straight Arrow Connector 106"/>
            <p:cNvCxnSpPr/>
            <p:nvPr/>
          </p:nvCxnSpPr>
          <p:spPr>
            <a:xfrm>
              <a:off x="1193347" y="3627299"/>
              <a:ext cx="377436" cy="5662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3" name="TextBox 122"/>
          <p:cNvSpPr txBox="1"/>
          <p:nvPr/>
        </p:nvSpPr>
        <p:spPr>
          <a:xfrm>
            <a:off x="8696530" y="2200689"/>
            <a:ext cx="1074333" cy="253916"/>
          </a:xfrm>
          <a:prstGeom prst="rect">
            <a:avLst/>
          </a:prstGeom>
          <a:noFill/>
        </p:spPr>
        <p:txBody>
          <a:bodyPr wrap="none" rtlCol="0">
            <a:spAutoFit/>
          </a:bodyPr>
          <a:lstStyle/>
          <a:p>
            <a:r>
              <a:rPr lang="en-US" sz="1050" dirty="0">
                <a:solidFill>
                  <a:srgbClr val="000000"/>
                </a:solidFill>
              </a:rPr>
              <a:t>2</a:t>
            </a:r>
            <a:r>
              <a:rPr lang="el-GR" sz="1050" dirty="0">
                <a:solidFill>
                  <a:srgbClr val="000000"/>
                </a:solidFill>
              </a:rPr>
              <a:t>π</a:t>
            </a:r>
            <a:r>
              <a:rPr lang="en-US" sz="1050" dirty="0" err="1">
                <a:solidFill>
                  <a:srgbClr val="000000"/>
                </a:solidFill>
              </a:rPr>
              <a:t>ft</a:t>
            </a:r>
            <a:r>
              <a:rPr lang="en-US" sz="1050" dirty="0">
                <a:solidFill>
                  <a:srgbClr val="000000"/>
                </a:solidFill>
              </a:rPr>
              <a:t> = 2 radians.</a:t>
            </a:r>
          </a:p>
        </p:txBody>
      </p:sp>
      <p:sp>
        <p:nvSpPr>
          <p:cNvPr id="124" name="TextBox 123"/>
          <p:cNvSpPr txBox="1"/>
          <p:nvPr/>
        </p:nvSpPr>
        <p:spPr>
          <a:xfrm>
            <a:off x="2970767" y="4208617"/>
            <a:ext cx="1074333" cy="253916"/>
          </a:xfrm>
          <a:prstGeom prst="rect">
            <a:avLst/>
          </a:prstGeom>
          <a:noFill/>
        </p:spPr>
        <p:txBody>
          <a:bodyPr wrap="none" rtlCol="0">
            <a:spAutoFit/>
          </a:bodyPr>
          <a:lstStyle/>
          <a:p>
            <a:r>
              <a:rPr lang="en-US" sz="1050" dirty="0">
                <a:solidFill>
                  <a:srgbClr val="000000"/>
                </a:solidFill>
              </a:rPr>
              <a:t>2</a:t>
            </a:r>
            <a:r>
              <a:rPr lang="el-GR" sz="1050" dirty="0">
                <a:solidFill>
                  <a:srgbClr val="000000"/>
                </a:solidFill>
              </a:rPr>
              <a:t>π</a:t>
            </a:r>
            <a:r>
              <a:rPr lang="en-US" sz="1050" dirty="0" err="1">
                <a:solidFill>
                  <a:srgbClr val="000000"/>
                </a:solidFill>
              </a:rPr>
              <a:t>ft</a:t>
            </a:r>
            <a:r>
              <a:rPr lang="en-US" sz="1050" dirty="0">
                <a:solidFill>
                  <a:srgbClr val="000000"/>
                </a:solidFill>
              </a:rPr>
              <a:t> = 3 radians.</a:t>
            </a:r>
          </a:p>
        </p:txBody>
      </p:sp>
      <p:sp>
        <p:nvSpPr>
          <p:cNvPr id="125" name="TextBox 124"/>
          <p:cNvSpPr txBox="1"/>
          <p:nvPr/>
        </p:nvSpPr>
        <p:spPr>
          <a:xfrm>
            <a:off x="5893237" y="4213874"/>
            <a:ext cx="1074333" cy="253916"/>
          </a:xfrm>
          <a:prstGeom prst="rect">
            <a:avLst/>
          </a:prstGeom>
          <a:noFill/>
        </p:spPr>
        <p:txBody>
          <a:bodyPr wrap="none" rtlCol="0">
            <a:spAutoFit/>
          </a:bodyPr>
          <a:lstStyle/>
          <a:p>
            <a:r>
              <a:rPr lang="en-US" sz="1050" dirty="0">
                <a:solidFill>
                  <a:srgbClr val="000000"/>
                </a:solidFill>
              </a:rPr>
              <a:t>2</a:t>
            </a:r>
            <a:r>
              <a:rPr lang="el-GR" sz="1050" dirty="0">
                <a:solidFill>
                  <a:srgbClr val="000000"/>
                </a:solidFill>
              </a:rPr>
              <a:t>π</a:t>
            </a:r>
            <a:r>
              <a:rPr lang="en-US" sz="1050" dirty="0" err="1">
                <a:solidFill>
                  <a:srgbClr val="000000"/>
                </a:solidFill>
              </a:rPr>
              <a:t>ft</a:t>
            </a:r>
            <a:r>
              <a:rPr lang="en-US" sz="1050" dirty="0">
                <a:solidFill>
                  <a:srgbClr val="000000"/>
                </a:solidFill>
              </a:rPr>
              <a:t> = 4 radians.</a:t>
            </a:r>
          </a:p>
        </p:txBody>
      </p:sp>
      <p:sp>
        <p:nvSpPr>
          <p:cNvPr id="126" name="TextBox 125"/>
          <p:cNvSpPr txBox="1"/>
          <p:nvPr/>
        </p:nvSpPr>
        <p:spPr>
          <a:xfrm>
            <a:off x="8724265" y="4237780"/>
            <a:ext cx="1074333" cy="253916"/>
          </a:xfrm>
          <a:prstGeom prst="rect">
            <a:avLst/>
          </a:prstGeom>
          <a:noFill/>
        </p:spPr>
        <p:txBody>
          <a:bodyPr wrap="none" rtlCol="0">
            <a:spAutoFit/>
          </a:bodyPr>
          <a:lstStyle/>
          <a:p>
            <a:r>
              <a:rPr lang="en-US" sz="1050" dirty="0">
                <a:solidFill>
                  <a:srgbClr val="000000"/>
                </a:solidFill>
              </a:rPr>
              <a:t>2</a:t>
            </a:r>
            <a:r>
              <a:rPr lang="el-GR" sz="1050" dirty="0">
                <a:solidFill>
                  <a:srgbClr val="000000"/>
                </a:solidFill>
              </a:rPr>
              <a:t>π</a:t>
            </a:r>
            <a:r>
              <a:rPr lang="en-US" sz="1050" dirty="0" err="1">
                <a:solidFill>
                  <a:srgbClr val="000000"/>
                </a:solidFill>
              </a:rPr>
              <a:t>ft</a:t>
            </a:r>
            <a:r>
              <a:rPr lang="en-US" sz="1050" dirty="0">
                <a:solidFill>
                  <a:srgbClr val="000000"/>
                </a:solidFill>
              </a:rPr>
              <a:t> = 5 radians.</a:t>
            </a:r>
          </a:p>
        </p:txBody>
      </p:sp>
      <p:sp>
        <p:nvSpPr>
          <p:cNvPr id="7" name="Arc 6"/>
          <p:cNvSpPr/>
          <p:nvPr/>
        </p:nvSpPr>
        <p:spPr>
          <a:xfrm rot="1483956">
            <a:off x="5461825" y="2697661"/>
            <a:ext cx="452386" cy="42778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FFFFFF"/>
              </a:solidFill>
            </a:endParaRPr>
          </a:p>
        </p:txBody>
      </p:sp>
      <p:cxnSp>
        <p:nvCxnSpPr>
          <p:cNvPr id="14" name="Straight Arrow Connector 13"/>
          <p:cNvCxnSpPr>
            <a:stCxn id="7" idx="0"/>
          </p:cNvCxnSpPr>
          <p:nvPr/>
        </p:nvCxnSpPr>
        <p:spPr>
          <a:xfrm flipH="1" flipV="1">
            <a:off x="5749139" y="2699591"/>
            <a:ext cx="28368" cy="176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6" name="Arc 65"/>
          <p:cNvSpPr/>
          <p:nvPr/>
        </p:nvSpPr>
        <p:spPr>
          <a:xfrm rot="20970970">
            <a:off x="7950326" y="2793913"/>
            <a:ext cx="820288" cy="644758"/>
          </a:xfrm>
          <a:prstGeom prst="arc">
            <a:avLst>
              <a:gd name="adj1" fmla="val 15911576"/>
              <a:gd name="adj2" fmla="val 2155753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FFFFFF"/>
              </a:solidFill>
            </a:endParaRPr>
          </a:p>
        </p:txBody>
      </p:sp>
      <p:cxnSp>
        <p:nvCxnSpPr>
          <p:cNvPr id="67" name="Straight Arrow Connector 66"/>
          <p:cNvCxnSpPr/>
          <p:nvPr/>
        </p:nvCxnSpPr>
        <p:spPr>
          <a:xfrm flipH="1">
            <a:off x="8240834" y="2817290"/>
            <a:ext cx="32243" cy="149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5133003" y="6417132"/>
            <a:ext cx="2692788" cy="369332"/>
          </a:xfrm>
          <a:prstGeom prst="rect">
            <a:avLst/>
          </a:prstGeom>
          <a:noFill/>
        </p:spPr>
        <p:txBody>
          <a:bodyPr wrap="none" rtlCol="0">
            <a:spAutoFit/>
          </a:bodyPr>
          <a:lstStyle/>
          <a:p>
            <a:r>
              <a:rPr lang="en-US" dirty="0">
                <a:solidFill>
                  <a:srgbClr val="000000"/>
                </a:solidFill>
                <a:hlinkClick r:id="rId3"/>
              </a:rPr>
              <a:t>Rotating Phasor Animation</a:t>
            </a:r>
            <a:endParaRPr lang="en-US" dirty="0">
              <a:solidFill>
                <a:srgbClr val="000000"/>
              </a:solidFill>
            </a:endParaRPr>
          </a:p>
        </p:txBody>
      </p:sp>
    </p:spTree>
    <p:extLst>
      <p:ext uri="{BB962C8B-B14F-4D97-AF65-F5344CB8AC3E}">
        <p14:creationId xmlns:p14="http://schemas.microsoft.com/office/powerpoint/2010/main" val="1962869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9347" y="182077"/>
            <a:ext cx="7333306" cy="533400"/>
          </a:xfrm>
        </p:spPr>
        <p:txBody>
          <a:bodyPr>
            <a:noAutofit/>
          </a:bodyPr>
          <a:lstStyle/>
          <a:p>
            <a:pPr algn="ctr"/>
            <a:r>
              <a:rPr lang="en-US" dirty="0">
                <a:gradFill>
                  <a:gsLst>
                    <a:gs pos="14000">
                      <a:schemeClr val="accent5"/>
                    </a:gs>
                    <a:gs pos="64000">
                      <a:schemeClr val="tx2"/>
                    </a:gs>
                    <a:gs pos="100000">
                      <a:schemeClr val="tx2"/>
                    </a:gs>
                  </a:gsLst>
                  <a:lin ang="16200000" scaled="1"/>
                </a:gradFill>
                <a:cs typeface="Arial" panose="020B0604020202020204" pitchFamily="34" charset="0"/>
              </a:rPr>
              <a:t>Conductors and Insulators</a:t>
            </a:r>
          </a:p>
        </p:txBody>
      </p:sp>
      <p:sp>
        <p:nvSpPr>
          <p:cNvPr id="7" name="Rectangle 6"/>
          <p:cNvSpPr/>
          <p:nvPr/>
        </p:nvSpPr>
        <p:spPr>
          <a:xfrm>
            <a:off x="1750646" y="1083100"/>
            <a:ext cx="8690708" cy="1938992"/>
          </a:xfrm>
          <a:prstGeom prst="rect">
            <a:avLst/>
          </a:prstGeom>
          <a:solidFill>
            <a:srgbClr val="FFFFFF"/>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 conductors, the outer electrons associated with each atom are easily removed and referred to as free electrons.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In an insulator, the outer electrons are not free to move.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All metals are conductive because of free electrons.</a:t>
            </a:r>
          </a:p>
        </p:txBody>
      </p:sp>
      <p:sp>
        <p:nvSpPr>
          <p:cNvPr id="5" name="TextBox 4"/>
          <p:cNvSpPr txBox="1"/>
          <p:nvPr/>
        </p:nvSpPr>
        <p:spPr>
          <a:xfrm>
            <a:off x="2428352" y="3389716"/>
            <a:ext cx="2515047" cy="2585323"/>
          </a:xfrm>
          <a:prstGeom prst="rect">
            <a:avLst/>
          </a:prstGeom>
          <a:solidFill>
            <a:srgbClr val="FFFFFF"/>
          </a:solidFill>
          <a:ln w="38100" cmpd="thickThin">
            <a:solidFill>
              <a:schemeClr val="accent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Examples of Conductors</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sng"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Copper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Gold</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Silver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Aluminum</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Brass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Graphite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Salt Water</a:t>
            </a:r>
          </a:p>
        </p:txBody>
      </p:sp>
      <p:sp>
        <p:nvSpPr>
          <p:cNvPr id="8" name="TextBox 7"/>
          <p:cNvSpPr txBox="1"/>
          <p:nvPr/>
        </p:nvSpPr>
        <p:spPr>
          <a:xfrm>
            <a:off x="6710625" y="3389716"/>
            <a:ext cx="2385205" cy="2585323"/>
          </a:xfrm>
          <a:prstGeom prst="rect">
            <a:avLst/>
          </a:prstGeom>
          <a:solidFill>
            <a:srgbClr val="FFFFFF"/>
          </a:solidFill>
          <a:ln w="38100" cmpd="thickThin">
            <a:solidFill>
              <a:schemeClr val="accent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Examples of Insulators</a:t>
            </a: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sng"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Glass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Rubber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Plastic</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Ceramic</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Wood</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Air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Pure Water</a:t>
            </a:r>
          </a:p>
        </p:txBody>
      </p:sp>
    </p:spTree>
    <p:extLst>
      <p:ext uri="{BB962C8B-B14F-4D97-AF65-F5344CB8AC3E}">
        <p14:creationId xmlns:p14="http://schemas.microsoft.com/office/powerpoint/2010/main" val="316244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49236" y="9236"/>
            <a:ext cx="6673181" cy="422433"/>
          </a:xfrm>
        </p:spPr>
        <p:txBody>
          <a:bodyPr/>
          <a:lstStyle/>
          <a:p>
            <a:r>
              <a:rPr lang="en-US" sz="4000" dirty="0"/>
              <a:t>Piazza – Italian Word for Plaza</a:t>
            </a:r>
          </a:p>
        </p:txBody>
      </p:sp>
      <p:sp>
        <p:nvSpPr>
          <p:cNvPr id="6" name="Rectangle 5"/>
          <p:cNvSpPr/>
          <p:nvPr/>
        </p:nvSpPr>
        <p:spPr>
          <a:xfrm>
            <a:off x="258618" y="689815"/>
            <a:ext cx="11674763" cy="507831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lvl="0" indent="-285750" fontAlgn="base">
              <a:spcBef>
                <a:spcPct val="0"/>
              </a:spcBef>
              <a:buFont typeface="Wingdings" panose="05000000000000000000" pitchFamily="2" charset="2"/>
              <a:buChar char="Ø"/>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Piazza is a collaborative Q&amp;A tool, accessed through Canvas, that is intended to aid in </a:t>
            </a:r>
            <a:r>
              <a:rPr lang="en-US" dirty="0">
                <a:solidFill>
                  <a:srgbClr val="000000"/>
                </a:solidFill>
                <a:ea typeface="Cambria Math" panose="02040503050406030204" pitchFamily="18" charset="0"/>
                <a:cs typeface="Arial" panose="020B0604020202020204" pitchFamily="34" charset="0"/>
              </a:rPr>
              <a:t>in asking and answering each others questions. </a:t>
            </a: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You can post questions by name or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annonymously</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and also answer questions posted by others.</a:t>
            </a: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Answers to questions can be upvoted so that the best answers appear first.</a:t>
            </a: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Since questions can be asked anonymously, please don’t let your important questions go unanswered. </a:t>
            </a: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Piazza is organized by folders that include “general technical questions”, ‘quizzes”,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hws</a:t>
            </a: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 “labs”, “logistics” and “other”. The “</a:t>
            </a:r>
            <a:r>
              <a:rPr kumimoji="0" lang="en-US" sz="1800" b="0" i="0" u="none" strike="noStrike" kern="1200" cap="none" spc="0" normalizeH="0" baseline="0" noProof="0" dirty="0" err="1">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hws</a:t>
            </a: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 and “labs” folders have subfolders for individual assignments. So please navigate to the appropriate folder prior to posting.</a:t>
            </a: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Piazza is to be the main way of asking course related questions outside of class and/or help sessions.</a:t>
            </a: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Piazza is an</a:t>
            </a:r>
            <a:r>
              <a:rPr kumimoji="0" lang="en-US" sz="1800" b="0" i="0" u="none" strike="noStrike" kern="1200" cap="none" spc="0" normalizeH="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online</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way to “Teach One Another”, which is an important process in the BYU-I Learning model.</a:t>
            </a: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A short homework assignment due in two days asks you to Post </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sym typeface="Wingdings" panose="05000000000000000000" pitchFamily="2" charset="2"/>
              </a:rPr>
              <a:t></a:t>
            </a:r>
            <a:r>
              <a:rPr kumimoji="0" lang="en-US" sz="1800" b="0" i="0" u="none" strike="noStrike" kern="1200" cap="none" spc="0" normalizeH="0" baseline="0" noProof="0" dirty="0">
                <a:ln>
                  <a:noFill/>
                </a:ln>
                <a:solidFill>
                  <a:srgbClr val="000000"/>
                </a:solidFill>
                <a:effectLst/>
                <a:uLnTx/>
                <a:uFillTx/>
                <a:latin typeface="Cambria" panose="02040503050406030204"/>
                <a:ea typeface="Cambria Math" panose="02040503050406030204" pitchFamily="18" charset="0"/>
                <a:cs typeface="Arial" panose="020B0604020202020204" pitchFamily="34" charset="0"/>
              </a:rPr>
              <a:t> Note on Piazza.</a:t>
            </a:r>
          </a:p>
        </p:txBody>
      </p:sp>
    </p:spTree>
    <p:extLst>
      <p:ext uri="{BB962C8B-B14F-4D97-AF65-F5344CB8AC3E}">
        <p14:creationId xmlns:p14="http://schemas.microsoft.com/office/powerpoint/2010/main" val="290507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 calcmode="lin" valueType="num">
                                      <p:cBhvr additive="base">
                                        <p:cTn id="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anim calcmode="lin" valueType="num">
                                      <p:cBhvr additive="base">
                                        <p:cTn id="1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anim calcmode="lin" valueType="num">
                                      <p:cBhvr additive="base">
                                        <p:cTn id="1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anim calcmode="lin" valueType="num">
                                      <p:cBhvr additive="base">
                                        <p:cTn id="23"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14" end="14"/>
                                            </p:txEl>
                                          </p:spTgt>
                                        </p:tgtEl>
                                        <p:attrNameLst>
                                          <p:attrName>style.visibility</p:attrName>
                                        </p:attrNameLst>
                                      </p:cBhvr>
                                      <p:to>
                                        <p:strVal val="visible"/>
                                      </p:to>
                                    </p:set>
                                    <p:anim calcmode="lin" valueType="num">
                                      <p:cBhvr additive="base">
                                        <p:cTn id="29"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790" y="91253"/>
            <a:ext cx="6984257" cy="533400"/>
          </a:xfrm>
        </p:spPr>
        <p:txBody>
          <a:bodyPr>
            <a:noAutofit/>
          </a:bodyPr>
          <a:lstStyle/>
          <a:p>
            <a:pPr algn="ctr"/>
            <a:r>
              <a:rPr lang="en-US" sz="4400" dirty="0">
                <a:gradFill>
                  <a:gsLst>
                    <a:gs pos="0">
                      <a:schemeClr val="tx2"/>
                    </a:gs>
                    <a:gs pos="46000">
                      <a:schemeClr val="tx2"/>
                    </a:gs>
                    <a:gs pos="86000">
                      <a:schemeClr val="accent5"/>
                    </a:gs>
                  </a:gsLst>
                  <a:lin ang="5400000" scaled="1"/>
                </a:gradFill>
              </a:rPr>
              <a:t>Atomic Model of Copper Atom</a:t>
            </a:r>
          </a:p>
        </p:txBody>
      </p:sp>
      <p:grpSp>
        <p:nvGrpSpPr>
          <p:cNvPr id="209" name="Group 208"/>
          <p:cNvGrpSpPr/>
          <p:nvPr/>
        </p:nvGrpSpPr>
        <p:grpSpPr>
          <a:xfrm>
            <a:off x="1998509" y="859799"/>
            <a:ext cx="8344882" cy="5703067"/>
            <a:chOff x="1923068" y="678729"/>
            <a:chExt cx="8344882" cy="5703067"/>
          </a:xfrm>
        </p:grpSpPr>
        <p:sp>
          <p:nvSpPr>
            <p:cNvPr id="210" name="Rectangle 209"/>
            <p:cNvSpPr/>
            <p:nvPr/>
          </p:nvSpPr>
          <p:spPr bwMode="auto">
            <a:xfrm>
              <a:off x="1923068" y="678729"/>
              <a:ext cx="8344882" cy="5703067"/>
            </a:xfrm>
            <a:prstGeom prst="rect">
              <a:avLst/>
            </a:prstGeom>
            <a:solidFill>
              <a:srgbClr val="EAEAEA"/>
            </a:solidFill>
            <a:ln>
              <a:solidFill>
                <a:schemeClr val="tx1">
                  <a:lumMod val="85000"/>
                </a:schemeClr>
              </a:solidFill>
              <a:prstDash val="sysDash"/>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11" name="Oval 210"/>
            <p:cNvSpPr/>
            <p:nvPr/>
          </p:nvSpPr>
          <p:spPr bwMode="auto">
            <a:xfrm>
              <a:off x="5796528" y="3268608"/>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12" name="Oval 211"/>
            <p:cNvSpPr/>
            <p:nvPr/>
          </p:nvSpPr>
          <p:spPr bwMode="auto">
            <a:xfrm>
              <a:off x="6047766" y="3337526"/>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13" name="Oval 212"/>
            <p:cNvSpPr/>
            <p:nvPr/>
          </p:nvSpPr>
          <p:spPr bwMode="auto">
            <a:xfrm>
              <a:off x="6116775" y="3106887"/>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14" name="Oval 213"/>
            <p:cNvSpPr/>
            <p:nvPr/>
          </p:nvSpPr>
          <p:spPr bwMode="auto">
            <a:xfrm>
              <a:off x="5879972" y="3057972"/>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15" name="TextBox 214"/>
            <p:cNvSpPr txBox="1"/>
            <p:nvPr/>
          </p:nvSpPr>
          <p:spPr>
            <a:xfrm>
              <a:off x="8038511" y="5961107"/>
              <a:ext cx="2078389"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Electrons (negative charge)</a:t>
              </a:r>
            </a:p>
          </p:txBody>
        </p:sp>
        <p:sp>
          <p:nvSpPr>
            <p:cNvPr id="216" name="Oval 215"/>
            <p:cNvSpPr/>
            <p:nvPr/>
          </p:nvSpPr>
          <p:spPr bwMode="auto">
            <a:xfrm>
              <a:off x="5048104" y="6012586"/>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17" name="Oval 216"/>
            <p:cNvSpPr/>
            <p:nvPr/>
          </p:nvSpPr>
          <p:spPr bwMode="auto">
            <a:xfrm>
              <a:off x="3676068" y="1016795"/>
              <a:ext cx="4819856" cy="4545034"/>
            </a:xfrm>
            <a:prstGeom prst="ellipse">
              <a:avLst/>
            </a:prstGeom>
            <a:noFill/>
            <a:ln>
              <a:solidFill>
                <a:schemeClr val="tx1">
                  <a:lumMod val="85000"/>
                </a:schemeClr>
              </a:solidFill>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18" name="Oval 217"/>
            <p:cNvSpPr/>
            <p:nvPr/>
          </p:nvSpPr>
          <p:spPr bwMode="auto">
            <a:xfrm>
              <a:off x="4771229" y="2094064"/>
              <a:ext cx="2641485" cy="2478441"/>
            </a:xfrm>
            <a:prstGeom prst="ellipse">
              <a:avLst/>
            </a:prstGeom>
            <a:noFill/>
            <a:ln>
              <a:solidFill>
                <a:schemeClr val="tx1">
                  <a:lumMod val="85000"/>
                </a:schemeClr>
              </a:solidFill>
              <a:prstDash val="dash"/>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19" name="TextBox 218"/>
            <p:cNvSpPr txBox="1"/>
            <p:nvPr/>
          </p:nvSpPr>
          <p:spPr>
            <a:xfrm>
              <a:off x="2247998" y="5958746"/>
              <a:ext cx="1938865"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Protons (positive charge)</a:t>
              </a:r>
            </a:p>
          </p:txBody>
        </p:sp>
        <p:sp>
          <p:nvSpPr>
            <p:cNvPr id="220" name="TextBox 219"/>
            <p:cNvSpPr txBox="1"/>
            <p:nvPr/>
          </p:nvSpPr>
          <p:spPr>
            <a:xfrm>
              <a:off x="5225326" y="5956805"/>
              <a:ext cx="232300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Neutrons (no electrical charge)</a:t>
              </a:r>
            </a:p>
          </p:txBody>
        </p:sp>
        <p:sp>
          <p:nvSpPr>
            <p:cNvPr id="221" name="TextBox 220"/>
            <p:cNvSpPr txBox="1"/>
            <p:nvPr/>
          </p:nvSpPr>
          <p:spPr>
            <a:xfrm>
              <a:off x="2624294" y="2125751"/>
              <a:ext cx="999955" cy="646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Nucleus: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29 Protons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29 Neutrons</a:t>
              </a:r>
            </a:p>
          </p:txBody>
        </p:sp>
        <p:cxnSp>
          <p:nvCxnSpPr>
            <p:cNvPr id="222" name="Straight Arrow Connector 221"/>
            <p:cNvCxnSpPr/>
            <p:nvPr/>
          </p:nvCxnSpPr>
          <p:spPr>
            <a:xfrm flipH="1" flipV="1">
              <a:off x="6747894" y="1015424"/>
              <a:ext cx="744257" cy="1371"/>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Rectangle 222"/>
            <p:cNvSpPr/>
            <p:nvPr/>
          </p:nvSpPr>
          <p:spPr>
            <a:xfrm>
              <a:off x="2125187" y="4107921"/>
              <a:ext cx="1762983"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a:t>
              </a:r>
              <a:r>
                <a:rPr kumimoji="0" lang="en-US" sz="12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st</a:t>
              </a: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shell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2n</a:t>
              </a:r>
              <a:r>
                <a:rPr kumimoji="0" lang="en-US" sz="12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 =</a:t>
              </a: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2(1)</a:t>
              </a:r>
              <a:r>
                <a:rPr kumimoji="0" lang="en-US" sz="12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 </a:t>
              </a: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2 electrons</a:t>
              </a:r>
              <a:endParaRPr kumimoji="0" lang="en-US" sz="1200" b="0" i="0" u="none" strike="noStrike" kern="1200" cap="none" spc="0" normalizeH="0" baseline="0" noProof="0" dirty="0">
                <a:ln>
                  <a:noFill/>
                </a:ln>
                <a:solidFill>
                  <a:srgbClr val="FFFFFF"/>
                </a:solidFill>
                <a:effectLst/>
                <a:uLnTx/>
                <a:uFillTx/>
                <a:latin typeface="Arial" charset="0"/>
                <a:ea typeface="+mn-ea"/>
                <a:cs typeface="+mn-cs"/>
              </a:endParaRPr>
            </a:p>
          </p:txBody>
        </p:sp>
        <p:cxnSp>
          <p:nvCxnSpPr>
            <p:cNvPr id="224" name="Straight Arrow Connector 223"/>
            <p:cNvCxnSpPr/>
            <p:nvPr/>
          </p:nvCxnSpPr>
          <p:spPr>
            <a:xfrm flipV="1">
              <a:off x="3006678" y="3531617"/>
              <a:ext cx="2370092" cy="717163"/>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endCxn id="278" idx="1"/>
            </p:cNvCxnSpPr>
            <p:nvPr/>
          </p:nvCxnSpPr>
          <p:spPr>
            <a:xfrm>
              <a:off x="3570645" y="2449476"/>
              <a:ext cx="2181376" cy="785060"/>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Oval 225"/>
            <p:cNvSpPr/>
            <p:nvPr/>
          </p:nvSpPr>
          <p:spPr bwMode="auto">
            <a:xfrm>
              <a:off x="5401560" y="2664313"/>
              <a:ext cx="1346334" cy="1290242"/>
            </a:xfrm>
            <a:prstGeom prst="ellipse">
              <a:avLst/>
            </a:prstGeom>
            <a:noFill/>
            <a:ln>
              <a:solidFill>
                <a:schemeClr val="tx1">
                  <a:lumMod val="85000"/>
                </a:schemeClr>
              </a:solidFill>
              <a:prstDash val="dash"/>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27" name="Oval 226"/>
            <p:cNvSpPr/>
            <p:nvPr/>
          </p:nvSpPr>
          <p:spPr bwMode="auto">
            <a:xfrm>
              <a:off x="4187074" y="1512626"/>
              <a:ext cx="3806857" cy="3606143"/>
            </a:xfrm>
            <a:prstGeom prst="ellipse">
              <a:avLst/>
            </a:prstGeom>
            <a:noFill/>
            <a:ln>
              <a:solidFill>
                <a:schemeClr val="tx1">
                  <a:lumMod val="85000"/>
                </a:schemeClr>
              </a:solidFill>
              <a:prstDash val="dash"/>
              <a:headEnd type="none" w="med" len="med"/>
              <a:tailEnd type="none" w="med" len="med"/>
            </a:ln>
          </p:spPr>
          <p:style>
            <a:lnRef idx="0">
              <a:schemeClr val="accent2"/>
            </a:lnRef>
            <a:fillRef idx="1001">
              <a:schemeClr val="lt1"/>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228" name="Group 227"/>
            <p:cNvGrpSpPr/>
            <p:nvPr/>
          </p:nvGrpSpPr>
          <p:grpSpPr>
            <a:xfrm>
              <a:off x="5943477" y="2443842"/>
              <a:ext cx="269626" cy="400110"/>
              <a:chOff x="1781232" y="1349033"/>
              <a:chExt cx="269626" cy="400110"/>
            </a:xfrm>
          </p:grpSpPr>
          <p:sp>
            <p:nvSpPr>
              <p:cNvPr id="337" name="Oval 33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38" name="TextBox 337"/>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29" name="Group 228"/>
            <p:cNvGrpSpPr/>
            <p:nvPr/>
          </p:nvGrpSpPr>
          <p:grpSpPr>
            <a:xfrm>
              <a:off x="4962112" y="2321562"/>
              <a:ext cx="269626" cy="400110"/>
              <a:chOff x="1781232" y="1349033"/>
              <a:chExt cx="269626" cy="400110"/>
            </a:xfrm>
          </p:grpSpPr>
          <p:sp>
            <p:nvSpPr>
              <p:cNvPr id="335" name="Oval 33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36" name="TextBox 335"/>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0" name="Group 229"/>
            <p:cNvGrpSpPr/>
            <p:nvPr/>
          </p:nvGrpSpPr>
          <p:grpSpPr>
            <a:xfrm>
              <a:off x="7280756" y="3098519"/>
              <a:ext cx="269626" cy="400110"/>
              <a:chOff x="1781232" y="1349033"/>
              <a:chExt cx="269626" cy="400110"/>
            </a:xfrm>
          </p:grpSpPr>
          <p:sp>
            <p:nvSpPr>
              <p:cNvPr id="333" name="Oval 33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34" name="TextBox 333"/>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1" name="Group 230"/>
            <p:cNvGrpSpPr/>
            <p:nvPr/>
          </p:nvGrpSpPr>
          <p:grpSpPr>
            <a:xfrm>
              <a:off x="4629820" y="3079661"/>
              <a:ext cx="269626" cy="400110"/>
              <a:chOff x="1781232" y="1349033"/>
              <a:chExt cx="269626" cy="400110"/>
            </a:xfrm>
          </p:grpSpPr>
          <p:sp>
            <p:nvSpPr>
              <p:cNvPr id="331" name="Oval 33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32" name="TextBox 331"/>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2" name="Group 231"/>
            <p:cNvGrpSpPr/>
            <p:nvPr/>
          </p:nvGrpSpPr>
          <p:grpSpPr>
            <a:xfrm>
              <a:off x="5972282" y="3730739"/>
              <a:ext cx="269626" cy="400110"/>
              <a:chOff x="1781232" y="1349033"/>
              <a:chExt cx="269626" cy="400110"/>
            </a:xfrm>
          </p:grpSpPr>
          <p:sp>
            <p:nvSpPr>
              <p:cNvPr id="329" name="Oval 32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30" name="TextBox 329"/>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3" name="Group 232"/>
            <p:cNvGrpSpPr/>
            <p:nvPr/>
          </p:nvGrpSpPr>
          <p:grpSpPr>
            <a:xfrm>
              <a:off x="5984659" y="4369531"/>
              <a:ext cx="269626" cy="400110"/>
              <a:chOff x="1781232" y="1349033"/>
              <a:chExt cx="269626" cy="400110"/>
            </a:xfrm>
          </p:grpSpPr>
          <p:sp>
            <p:nvSpPr>
              <p:cNvPr id="327" name="Oval 32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28" name="TextBox 327"/>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4" name="Group 233"/>
            <p:cNvGrpSpPr/>
            <p:nvPr/>
          </p:nvGrpSpPr>
          <p:grpSpPr>
            <a:xfrm>
              <a:off x="5946606" y="1877237"/>
              <a:ext cx="269626" cy="400110"/>
              <a:chOff x="1781232" y="1349033"/>
              <a:chExt cx="269626" cy="400110"/>
            </a:xfrm>
          </p:grpSpPr>
          <p:sp>
            <p:nvSpPr>
              <p:cNvPr id="325" name="Oval 32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26" name="TextBox 325"/>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5" name="Group 234"/>
            <p:cNvGrpSpPr/>
            <p:nvPr/>
          </p:nvGrpSpPr>
          <p:grpSpPr>
            <a:xfrm>
              <a:off x="6988443" y="3893586"/>
              <a:ext cx="269626" cy="400110"/>
              <a:chOff x="1781232" y="1349033"/>
              <a:chExt cx="269626" cy="400110"/>
            </a:xfrm>
          </p:grpSpPr>
          <p:sp>
            <p:nvSpPr>
              <p:cNvPr id="323" name="Oval 32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24" name="TextBox 323"/>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6" name="Group 235"/>
            <p:cNvGrpSpPr/>
            <p:nvPr/>
          </p:nvGrpSpPr>
          <p:grpSpPr>
            <a:xfrm>
              <a:off x="6957067" y="2315507"/>
              <a:ext cx="269626" cy="400110"/>
              <a:chOff x="1781232" y="1349033"/>
              <a:chExt cx="269626" cy="400110"/>
            </a:xfrm>
          </p:grpSpPr>
          <p:sp>
            <p:nvSpPr>
              <p:cNvPr id="321" name="Oval 32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22" name="TextBox 321"/>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7" name="Group 236"/>
            <p:cNvGrpSpPr/>
            <p:nvPr/>
          </p:nvGrpSpPr>
          <p:grpSpPr>
            <a:xfrm>
              <a:off x="4917740" y="3881872"/>
              <a:ext cx="269626" cy="400110"/>
              <a:chOff x="1781232" y="1349033"/>
              <a:chExt cx="269626" cy="400110"/>
            </a:xfrm>
          </p:grpSpPr>
          <p:sp>
            <p:nvSpPr>
              <p:cNvPr id="319" name="Oval 31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20" name="TextBox 319"/>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8" name="Group 237"/>
            <p:cNvGrpSpPr/>
            <p:nvPr/>
          </p:nvGrpSpPr>
          <p:grpSpPr>
            <a:xfrm>
              <a:off x="4302067" y="3993232"/>
              <a:ext cx="269626" cy="400110"/>
              <a:chOff x="1781232" y="1349033"/>
              <a:chExt cx="269626" cy="400110"/>
            </a:xfrm>
          </p:grpSpPr>
          <p:sp>
            <p:nvSpPr>
              <p:cNvPr id="317" name="Oval 31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18" name="TextBox 317"/>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39" name="Group 238"/>
            <p:cNvGrpSpPr/>
            <p:nvPr/>
          </p:nvGrpSpPr>
          <p:grpSpPr>
            <a:xfrm>
              <a:off x="4079263" y="3407270"/>
              <a:ext cx="269626" cy="400110"/>
              <a:chOff x="1781232" y="1349033"/>
              <a:chExt cx="269626" cy="400110"/>
            </a:xfrm>
          </p:grpSpPr>
          <p:sp>
            <p:nvSpPr>
              <p:cNvPr id="315" name="Oval 31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16" name="TextBox 315"/>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0" name="Group 239"/>
            <p:cNvGrpSpPr/>
            <p:nvPr/>
          </p:nvGrpSpPr>
          <p:grpSpPr>
            <a:xfrm>
              <a:off x="7838528" y="3426128"/>
              <a:ext cx="269626" cy="400110"/>
              <a:chOff x="1781232" y="1349033"/>
              <a:chExt cx="269626" cy="400110"/>
            </a:xfrm>
          </p:grpSpPr>
          <p:sp>
            <p:nvSpPr>
              <p:cNvPr id="313" name="Oval 31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14" name="TextBox 313"/>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1" name="Group 240"/>
            <p:cNvGrpSpPr/>
            <p:nvPr/>
          </p:nvGrpSpPr>
          <p:grpSpPr>
            <a:xfrm>
              <a:off x="4680224" y="4440367"/>
              <a:ext cx="269626" cy="400110"/>
              <a:chOff x="1781232" y="1349033"/>
              <a:chExt cx="269626" cy="400110"/>
            </a:xfrm>
          </p:grpSpPr>
          <p:sp>
            <p:nvSpPr>
              <p:cNvPr id="311" name="Oval 31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12" name="TextBox 311"/>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2" name="Group 241"/>
            <p:cNvGrpSpPr/>
            <p:nvPr/>
          </p:nvGrpSpPr>
          <p:grpSpPr>
            <a:xfrm>
              <a:off x="5954389" y="4905570"/>
              <a:ext cx="269626" cy="400110"/>
              <a:chOff x="1781232" y="1349033"/>
              <a:chExt cx="269626" cy="400110"/>
            </a:xfrm>
          </p:grpSpPr>
          <p:sp>
            <p:nvSpPr>
              <p:cNvPr id="309" name="Oval 30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10" name="TextBox 309"/>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3" name="Group 242"/>
            <p:cNvGrpSpPr/>
            <p:nvPr/>
          </p:nvGrpSpPr>
          <p:grpSpPr>
            <a:xfrm>
              <a:off x="7616224" y="3983809"/>
              <a:ext cx="269626" cy="400110"/>
              <a:chOff x="1781232" y="1349033"/>
              <a:chExt cx="269626" cy="400110"/>
            </a:xfrm>
          </p:grpSpPr>
          <p:sp>
            <p:nvSpPr>
              <p:cNvPr id="307" name="Oval 30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08" name="TextBox 307"/>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4" name="Group 243"/>
            <p:cNvGrpSpPr/>
            <p:nvPr/>
          </p:nvGrpSpPr>
          <p:grpSpPr>
            <a:xfrm>
              <a:off x="7183728" y="4491518"/>
              <a:ext cx="269626" cy="400110"/>
              <a:chOff x="1781232" y="1349033"/>
              <a:chExt cx="269626" cy="400110"/>
            </a:xfrm>
          </p:grpSpPr>
          <p:sp>
            <p:nvSpPr>
              <p:cNvPr id="305" name="Oval 30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06" name="TextBox 305"/>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5" name="Group 244"/>
            <p:cNvGrpSpPr/>
            <p:nvPr/>
          </p:nvGrpSpPr>
          <p:grpSpPr>
            <a:xfrm>
              <a:off x="6643328" y="4788065"/>
              <a:ext cx="269626" cy="400110"/>
              <a:chOff x="1781232" y="1349033"/>
              <a:chExt cx="269626" cy="400110"/>
            </a:xfrm>
          </p:grpSpPr>
          <p:sp>
            <p:nvSpPr>
              <p:cNvPr id="303" name="Oval 30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04" name="TextBox 303"/>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6" name="Group 245"/>
            <p:cNvGrpSpPr/>
            <p:nvPr/>
          </p:nvGrpSpPr>
          <p:grpSpPr>
            <a:xfrm>
              <a:off x="5279481" y="4789332"/>
              <a:ext cx="269626" cy="400110"/>
              <a:chOff x="1781232" y="1349033"/>
              <a:chExt cx="269626" cy="400110"/>
            </a:xfrm>
          </p:grpSpPr>
          <p:sp>
            <p:nvSpPr>
              <p:cNvPr id="301" name="Oval 30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02" name="TextBox 301"/>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7" name="Group 246"/>
            <p:cNvGrpSpPr/>
            <p:nvPr/>
          </p:nvGrpSpPr>
          <p:grpSpPr>
            <a:xfrm>
              <a:off x="4076325" y="2807195"/>
              <a:ext cx="269626" cy="400110"/>
              <a:chOff x="1781232" y="1349033"/>
              <a:chExt cx="269626" cy="400110"/>
            </a:xfrm>
          </p:grpSpPr>
          <p:sp>
            <p:nvSpPr>
              <p:cNvPr id="299" name="Oval 29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00" name="TextBox 299"/>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8" name="Group 247"/>
            <p:cNvGrpSpPr/>
            <p:nvPr/>
          </p:nvGrpSpPr>
          <p:grpSpPr>
            <a:xfrm>
              <a:off x="4296333" y="2215945"/>
              <a:ext cx="269626" cy="400110"/>
              <a:chOff x="1781232" y="1349033"/>
              <a:chExt cx="269626" cy="400110"/>
            </a:xfrm>
          </p:grpSpPr>
          <p:sp>
            <p:nvSpPr>
              <p:cNvPr id="297" name="Oval 29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98" name="TextBox 297"/>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49" name="Group 248"/>
            <p:cNvGrpSpPr/>
            <p:nvPr/>
          </p:nvGrpSpPr>
          <p:grpSpPr>
            <a:xfrm>
              <a:off x="4688327" y="1764882"/>
              <a:ext cx="269626" cy="400110"/>
              <a:chOff x="1781232" y="1349033"/>
              <a:chExt cx="269626" cy="400110"/>
            </a:xfrm>
          </p:grpSpPr>
          <p:sp>
            <p:nvSpPr>
              <p:cNvPr id="295" name="Oval 29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96" name="TextBox 295"/>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0" name="Group 249"/>
            <p:cNvGrpSpPr/>
            <p:nvPr/>
          </p:nvGrpSpPr>
          <p:grpSpPr>
            <a:xfrm>
              <a:off x="5276703" y="1421415"/>
              <a:ext cx="269626" cy="400110"/>
              <a:chOff x="1781232" y="1349033"/>
              <a:chExt cx="269626" cy="400110"/>
            </a:xfrm>
          </p:grpSpPr>
          <p:sp>
            <p:nvSpPr>
              <p:cNvPr id="293" name="Oval 29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94" name="TextBox 293"/>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1" name="Group 250"/>
            <p:cNvGrpSpPr/>
            <p:nvPr/>
          </p:nvGrpSpPr>
          <p:grpSpPr>
            <a:xfrm>
              <a:off x="5913552" y="1302238"/>
              <a:ext cx="269626" cy="400110"/>
              <a:chOff x="1781232" y="1349033"/>
              <a:chExt cx="269626" cy="400110"/>
            </a:xfrm>
          </p:grpSpPr>
          <p:sp>
            <p:nvSpPr>
              <p:cNvPr id="291" name="Oval 29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92" name="TextBox 291"/>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2" name="Group 251"/>
            <p:cNvGrpSpPr/>
            <p:nvPr/>
          </p:nvGrpSpPr>
          <p:grpSpPr>
            <a:xfrm>
              <a:off x="6563876" y="1374831"/>
              <a:ext cx="269626" cy="400110"/>
              <a:chOff x="1781232" y="1349033"/>
              <a:chExt cx="269626" cy="400110"/>
            </a:xfrm>
          </p:grpSpPr>
          <p:sp>
            <p:nvSpPr>
              <p:cNvPr id="289" name="Oval 28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90" name="TextBox 289"/>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3" name="Group 252"/>
            <p:cNvGrpSpPr/>
            <p:nvPr/>
          </p:nvGrpSpPr>
          <p:grpSpPr>
            <a:xfrm>
              <a:off x="7149149" y="1684869"/>
              <a:ext cx="269626" cy="400110"/>
              <a:chOff x="1781232" y="1349033"/>
              <a:chExt cx="269626" cy="400110"/>
            </a:xfrm>
          </p:grpSpPr>
          <p:sp>
            <p:nvSpPr>
              <p:cNvPr id="287" name="Oval 286"/>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88" name="TextBox 287"/>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4" name="Group 253"/>
            <p:cNvGrpSpPr/>
            <p:nvPr/>
          </p:nvGrpSpPr>
          <p:grpSpPr>
            <a:xfrm>
              <a:off x="7575314" y="2136228"/>
              <a:ext cx="269626" cy="400110"/>
              <a:chOff x="1781232" y="1349033"/>
              <a:chExt cx="269626" cy="400110"/>
            </a:xfrm>
          </p:grpSpPr>
          <p:sp>
            <p:nvSpPr>
              <p:cNvPr id="285" name="Oval 284"/>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86" name="TextBox 285"/>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5" name="Group 254"/>
            <p:cNvGrpSpPr/>
            <p:nvPr/>
          </p:nvGrpSpPr>
          <p:grpSpPr>
            <a:xfrm>
              <a:off x="7832472" y="2770697"/>
              <a:ext cx="269626" cy="400110"/>
              <a:chOff x="1781232" y="1349033"/>
              <a:chExt cx="269626" cy="400110"/>
            </a:xfrm>
          </p:grpSpPr>
          <p:sp>
            <p:nvSpPr>
              <p:cNvPr id="283" name="Oval 282"/>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84" name="TextBox 283"/>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6" name="Group 255"/>
            <p:cNvGrpSpPr/>
            <p:nvPr/>
          </p:nvGrpSpPr>
          <p:grpSpPr>
            <a:xfrm>
              <a:off x="7869947" y="5904270"/>
              <a:ext cx="269626" cy="400110"/>
              <a:chOff x="1781232" y="1341218"/>
              <a:chExt cx="269626" cy="400110"/>
            </a:xfrm>
          </p:grpSpPr>
          <p:sp>
            <p:nvSpPr>
              <p:cNvPr id="281" name="Oval 280"/>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82" name="TextBox 281"/>
              <p:cNvSpPr txBox="1"/>
              <p:nvPr/>
            </p:nvSpPr>
            <p:spPr>
              <a:xfrm>
                <a:off x="1781232" y="1341218"/>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7" name="Group 256"/>
            <p:cNvGrpSpPr/>
            <p:nvPr/>
          </p:nvGrpSpPr>
          <p:grpSpPr>
            <a:xfrm>
              <a:off x="2015037" y="5918694"/>
              <a:ext cx="319318" cy="369332"/>
              <a:chOff x="411810" y="5372077"/>
              <a:chExt cx="319318" cy="369332"/>
            </a:xfrm>
          </p:grpSpPr>
          <p:sp>
            <p:nvSpPr>
              <p:cNvPr id="279" name="Oval 278"/>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80" name="TextBox 279"/>
              <p:cNvSpPr txBox="1"/>
              <p:nvPr/>
            </p:nvSpPr>
            <p:spPr>
              <a:xfrm>
                <a:off x="411810" y="5372077"/>
                <a:ext cx="31931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8" name="Group 257"/>
            <p:cNvGrpSpPr/>
            <p:nvPr/>
          </p:nvGrpSpPr>
          <p:grpSpPr>
            <a:xfrm>
              <a:off x="5752021" y="3034481"/>
              <a:ext cx="333746" cy="400110"/>
              <a:chOff x="419625" y="5348632"/>
              <a:chExt cx="333746" cy="400110"/>
            </a:xfrm>
          </p:grpSpPr>
          <p:sp>
            <p:nvSpPr>
              <p:cNvPr id="277" name="Oval 276"/>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78" name="TextBox 277"/>
              <p:cNvSpPr txBox="1"/>
              <p:nvPr/>
            </p:nvSpPr>
            <p:spPr>
              <a:xfrm>
                <a:off x="419625" y="5348632"/>
                <a:ext cx="33374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59" name="Group 258"/>
            <p:cNvGrpSpPr/>
            <p:nvPr/>
          </p:nvGrpSpPr>
          <p:grpSpPr>
            <a:xfrm>
              <a:off x="5852511" y="3226073"/>
              <a:ext cx="333746" cy="400110"/>
              <a:chOff x="419625" y="5348632"/>
              <a:chExt cx="333746" cy="400110"/>
            </a:xfrm>
          </p:grpSpPr>
          <p:sp>
            <p:nvSpPr>
              <p:cNvPr id="275" name="Oval 274"/>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76" name="TextBox 275"/>
              <p:cNvSpPr txBox="1"/>
              <p:nvPr/>
            </p:nvSpPr>
            <p:spPr>
              <a:xfrm>
                <a:off x="419625" y="5348632"/>
                <a:ext cx="33374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60" name="Group 259"/>
            <p:cNvGrpSpPr/>
            <p:nvPr/>
          </p:nvGrpSpPr>
          <p:grpSpPr>
            <a:xfrm>
              <a:off x="5971322" y="2919926"/>
              <a:ext cx="333746" cy="400110"/>
              <a:chOff x="419625" y="5348632"/>
              <a:chExt cx="333746" cy="400110"/>
            </a:xfrm>
          </p:grpSpPr>
          <p:sp>
            <p:nvSpPr>
              <p:cNvPr id="273" name="Oval 272"/>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74" name="TextBox 273"/>
              <p:cNvSpPr txBox="1"/>
              <p:nvPr/>
            </p:nvSpPr>
            <p:spPr>
              <a:xfrm>
                <a:off x="419625" y="5348632"/>
                <a:ext cx="33374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grpSp>
          <p:nvGrpSpPr>
            <p:cNvPr id="261" name="Group 260"/>
            <p:cNvGrpSpPr/>
            <p:nvPr/>
          </p:nvGrpSpPr>
          <p:grpSpPr>
            <a:xfrm>
              <a:off x="6066366" y="3140660"/>
              <a:ext cx="333746" cy="400110"/>
              <a:chOff x="419625" y="5348632"/>
              <a:chExt cx="333746" cy="400110"/>
            </a:xfrm>
          </p:grpSpPr>
          <p:sp>
            <p:nvSpPr>
              <p:cNvPr id="271" name="Oval 270"/>
              <p:cNvSpPr/>
              <p:nvPr/>
            </p:nvSpPr>
            <p:spPr bwMode="auto">
              <a:xfrm>
                <a:off x="465571" y="5464250"/>
                <a:ext cx="218954" cy="202547"/>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72" name="TextBox 271"/>
              <p:cNvSpPr txBox="1"/>
              <p:nvPr/>
            </p:nvSpPr>
            <p:spPr>
              <a:xfrm>
                <a:off x="419625" y="5348632"/>
                <a:ext cx="33374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sp>
          <p:nvSpPr>
            <p:cNvPr id="262" name="Oval 261"/>
            <p:cNvSpPr/>
            <p:nvPr/>
          </p:nvSpPr>
          <p:spPr bwMode="auto">
            <a:xfrm>
              <a:off x="5971322" y="3187720"/>
              <a:ext cx="218954" cy="202547"/>
            </a:xfrm>
            <a:prstGeom prst="ellipse">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263" name="Group 262"/>
            <p:cNvGrpSpPr/>
            <p:nvPr/>
          </p:nvGrpSpPr>
          <p:grpSpPr>
            <a:xfrm>
              <a:off x="5920463" y="791879"/>
              <a:ext cx="269626" cy="400110"/>
              <a:chOff x="1781232" y="1349033"/>
              <a:chExt cx="269626" cy="400110"/>
            </a:xfrm>
          </p:grpSpPr>
          <p:sp>
            <p:nvSpPr>
              <p:cNvPr id="269" name="Oval 268"/>
              <p:cNvSpPr/>
              <p:nvPr/>
            </p:nvSpPr>
            <p:spPr bwMode="auto">
              <a:xfrm>
                <a:off x="1833387" y="1492828"/>
                <a:ext cx="159240" cy="150237"/>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70" name="TextBox 269"/>
              <p:cNvSpPr txBox="1"/>
              <p:nvPr/>
            </p:nvSpPr>
            <p:spPr>
              <a:xfrm>
                <a:off x="1781232" y="1349033"/>
                <a:ext cx="26962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t>
                </a:r>
              </a:p>
            </p:txBody>
          </p:sp>
        </p:grpSp>
        <p:sp>
          <p:nvSpPr>
            <p:cNvPr id="264" name="Rectangle 263"/>
            <p:cNvSpPr/>
            <p:nvPr/>
          </p:nvSpPr>
          <p:spPr>
            <a:xfrm>
              <a:off x="8032894" y="4746174"/>
              <a:ext cx="1435971"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2nd shell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2(2)</a:t>
              </a:r>
              <a:r>
                <a:rPr kumimoji="0" lang="en-US" sz="12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 </a:t>
              </a: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8 electrons</a:t>
              </a:r>
              <a:endParaRPr kumimoji="0" lang="en-US" sz="12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65" name="Rectangle 264"/>
            <p:cNvSpPr/>
            <p:nvPr/>
          </p:nvSpPr>
          <p:spPr>
            <a:xfrm>
              <a:off x="8690353" y="3016951"/>
              <a:ext cx="1520929"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3rd shell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2(3)</a:t>
              </a:r>
              <a:r>
                <a:rPr kumimoji="0" lang="en-US" sz="12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 </a:t>
              </a: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18 electrons</a:t>
              </a:r>
              <a:endParaRPr kumimoji="0" lang="en-US" sz="12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66" name="Rectangle 265"/>
            <p:cNvSpPr/>
            <p:nvPr/>
          </p:nvSpPr>
          <p:spPr>
            <a:xfrm>
              <a:off x="7486311" y="715612"/>
              <a:ext cx="253723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4th shell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1 electron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(Maximum of  2(4)</a:t>
              </a:r>
              <a:r>
                <a:rPr kumimoji="0" lang="en-US" sz="1200" b="0" i="0" u="none" strike="noStrike" kern="1200" cap="none" spc="0" normalizeH="0" baseline="30000" noProof="0" dirty="0">
                  <a:ln>
                    <a:noFill/>
                  </a:ln>
                  <a:solidFill>
                    <a:srgbClr val="000000"/>
                  </a:solidFill>
                  <a:effectLst/>
                  <a:uLnTx/>
                  <a:uFillTx/>
                  <a:latin typeface="Cambria Math" panose="02040503050406030204" pitchFamily="18" charset="0"/>
                  <a:ea typeface="Cambria Math" panose="02040503050406030204" pitchFamily="18" charset="0"/>
                  <a:cs typeface="+mn-cs"/>
                </a:rPr>
                <a:t>2 </a:t>
              </a:r>
              <a:r>
                <a:rPr kumimoji="0" lang="en-US" sz="12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32 electrons)</a:t>
              </a:r>
              <a:endParaRPr kumimoji="0" lang="en-US" sz="1200" b="0" i="0" u="none" strike="noStrike" kern="1200" cap="none" spc="0" normalizeH="0" baseline="0" noProof="0" dirty="0">
                <a:ln>
                  <a:noFill/>
                </a:ln>
                <a:solidFill>
                  <a:srgbClr val="FFFFFF"/>
                </a:solidFill>
                <a:effectLst/>
                <a:uLnTx/>
                <a:uFillTx/>
                <a:latin typeface="Arial" charset="0"/>
                <a:ea typeface="+mn-ea"/>
                <a:cs typeface="+mn-cs"/>
              </a:endParaRPr>
            </a:p>
          </p:txBody>
        </p:sp>
        <p:cxnSp>
          <p:nvCxnSpPr>
            <p:cNvPr id="267" name="Straight Arrow Connector 266"/>
            <p:cNvCxnSpPr/>
            <p:nvPr/>
          </p:nvCxnSpPr>
          <p:spPr>
            <a:xfrm flipH="1">
              <a:off x="8038511" y="3268557"/>
              <a:ext cx="598822" cy="483"/>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flipV="1">
              <a:off x="7216216" y="4211737"/>
              <a:ext cx="822295" cy="633307"/>
            </a:xfrm>
            <a:prstGeom prst="straightConnector1">
              <a:avLst/>
            </a:prstGeom>
            <a:ln w="254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8166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634" y="154067"/>
            <a:ext cx="9143999" cy="533400"/>
          </a:xfrm>
        </p:spPr>
        <p:txBody>
          <a:bodyPr>
            <a:noAutofit/>
          </a:bodyPr>
          <a:lstStyle/>
          <a:p>
            <a:pPr algn="ctr"/>
            <a:r>
              <a:rPr lang="en-US" dirty="0">
                <a:gradFill>
                  <a:gsLst>
                    <a:gs pos="14000">
                      <a:schemeClr val="accent5"/>
                    </a:gs>
                    <a:gs pos="64000">
                      <a:schemeClr val="tx2"/>
                    </a:gs>
                    <a:gs pos="100000">
                      <a:schemeClr val="tx2"/>
                    </a:gs>
                  </a:gsLst>
                  <a:lin ang="16200000" scaled="1"/>
                </a:gradFill>
                <a:cs typeface="Arial" panose="020B0604020202020204" pitchFamily="34" charset="0"/>
              </a:rPr>
              <a:t>Electrical Conductors like Copper</a:t>
            </a:r>
          </a:p>
        </p:txBody>
      </p:sp>
      <p:sp>
        <p:nvSpPr>
          <p:cNvPr id="7" name="Rectangle 6"/>
          <p:cNvSpPr/>
          <p:nvPr/>
        </p:nvSpPr>
        <p:spPr>
          <a:xfrm>
            <a:off x="1840520" y="1105842"/>
            <a:ext cx="8510958" cy="707886"/>
          </a:xfrm>
          <a:prstGeom prst="rect">
            <a:avLst/>
          </a:prstGeom>
          <a:solidFill>
            <a:srgbClr val="FFFFFF"/>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Free electrons are mobile and move easily under the influence of an electric field, resulting in current flow for an applied electric field.</a:t>
            </a:r>
          </a:p>
        </p:txBody>
      </p:sp>
      <p:grpSp>
        <p:nvGrpSpPr>
          <p:cNvPr id="353" name="Group 352"/>
          <p:cNvGrpSpPr/>
          <p:nvPr/>
        </p:nvGrpSpPr>
        <p:grpSpPr>
          <a:xfrm>
            <a:off x="2565508" y="1966348"/>
            <a:ext cx="5867260" cy="4510802"/>
            <a:chOff x="-309422" y="682367"/>
            <a:chExt cx="5867260" cy="4510802"/>
          </a:xfrm>
        </p:grpSpPr>
        <p:sp>
          <p:nvSpPr>
            <p:cNvPr id="354" name="TextBox 353"/>
            <p:cNvSpPr txBox="1"/>
            <p:nvPr/>
          </p:nvSpPr>
          <p:spPr>
            <a:xfrm>
              <a:off x="931581" y="682367"/>
              <a:ext cx="1579894"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20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Fixed Metal Atoms</a:t>
              </a:r>
            </a:p>
          </p:txBody>
        </p:sp>
        <p:sp>
          <p:nvSpPr>
            <p:cNvPr id="355" name="TextBox 354"/>
            <p:cNvSpPr txBox="1"/>
            <p:nvPr/>
          </p:nvSpPr>
          <p:spPr>
            <a:xfrm>
              <a:off x="3628445" y="710752"/>
              <a:ext cx="1250887"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0" lang="en-US" sz="20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Free Electrons</a:t>
              </a:r>
            </a:p>
          </p:txBody>
        </p:sp>
        <p:grpSp>
          <p:nvGrpSpPr>
            <p:cNvPr id="356" name="Group 355"/>
            <p:cNvGrpSpPr/>
            <p:nvPr/>
          </p:nvGrpSpPr>
          <p:grpSpPr>
            <a:xfrm>
              <a:off x="909569" y="1372236"/>
              <a:ext cx="4648269" cy="3820933"/>
              <a:chOff x="909569" y="1372236"/>
              <a:chExt cx="4648269" cy="3820933"/>
            </a:xfrm>
          </p:grpSpPr>
          <p:sp>
            <p:nvSpPr>
              <p:cNvPr id="362" name="Rectangle 361"/>
              <p:cNvSpPr/>
              <p:nvPr/>
            </p:nvSpPr>
            <p:spPr bwMode="auto">
              <a:xfrm rot="5400000">
                <a:off x="1448458" y="1083789"/>
                <a:ext cx="3570491" cy="4648269"/>
              </a:xfrm>
              <a:prstGeom prst="rect">
                <a:avLst/>
              </a:prstGeom>
              <a:solidFill>
                <a:schemeClr val="accent5">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63" name="Oval 362"/>
              <p:cNvSpPr/>
              <p:nvPr/>
            </p:nvSpPr>
            <p:spPr bwMode="auto">
              <a:xfrm>
                <a:off x="1452400" y="1695561"/>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364" name="Straight Connector 363"/>
              <p:cNvCxnSpPr/>
              <p:nvPr/>
            </p:nvCxnSpPr>
            <p:spPr>
              <a:xfrm>
                <a:off x="1479674" y="1756234"/>
                <a:ext cx="60732" cy="0"/>
              </a:xfrm>
              <a:prstGeom prst="line">
                <a:avLst/>
              </a:prstGeom>
              <a:noFill/>
              <a:ln w="19050" cap="flat" cmpd="sng" algn="ctr">
                <a:solidFill>
                  <a:schemeClr val="bg1"/>
                </a:solidFill>
                <a:prstDash val="solid"/>
              </a:ln>
              <a:effectLst/>
            </p:spPr>
          </p:cxnSp>
          <p:sp>
            <p:nvSpPr>
              <p:cNvPr id="365" name="Oval 364"/>
              <p:cNvSpPr/>
              <p:nvPr/>
            </p:nvSpPr>
            <p:spPr bwMode="auto">
              <a:xfrm>
                <a:off x="2233888" y="1695398"/>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66" name="Rectangle 365"/>
              <p:cNvSpPr/>
              <p:nvPr/>
            </p:nvSpPr>
            <p:spPr bwMode="auto">
              <a:xfrm>
                <a:off x="1185571" y="2124788"/>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67" name="Rectangle 366"/>
              <p:cNvSpPr/>
              <p:nvPr/>
            </p:nvSpPr>
            <p:spPr bwMode="auto">
              <a:xfrm>
                <a:off x="1391648" y="1914895"/>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68" name="Rectangle 367"/>
              <p:cNvSpPr/>
              <p:nvPr/>
            </p:nvSpPr>
            <p:spPr bwMode="auto">
              <a:xfrm>
                <a:off x="2168751" y="1915948"/>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69" name="Rectangle 368"/>
              <p:cNvSpPr/>
              <p:nvPr/>
            </p:nvSpPr>
            <p:spPr bwMode="auto">
              <a:xfrm>
                <a:off x="1394035" y="2654950"/>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70" name="Oval 369"/>
              <p:cNvSpPr/>
              <p:nvPr/>
            </p:nvSpPr>
            <p:spPr bwMode="auto">
              <a:xfrm>
                <a:off x="1452400" y="3179886"/>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371" name="Straight Connector 370"/>
              <p:cNvCxnSpPr/>
              <p:nvPr/>
            </p:nvCxnSpPr>
            <p:spPr>
              <a:xfrm>
                <a:off x="1479674" y="3240559"/>
                <a:ext cx="60732" cy="0"/>
              </a:xfrm>
              <a:prstGeom prst="line">
                <a:avLst/>
              </a:prstGeom>
              <a:noFill/>
              <a:ln w="19050" cap="flat" cmpd="sng" algn="ctr">
                <a:solidFill>
                  <a:schemeClr val="bg1"/>
                </a:solidFill>
                <a:prstDash val="solid"/>
              </a:ln>
              <a:effectLst/>
            </p:spPr>
          </p:cxnSp>
          <p:sp>
            <p:nvSpPr>
              <p:cNvPr id="372" name="Oval 371"/>
              <p:cNvSpPr/>
              <p:nvPr/>
            </p:nvSpPr>
            <p:spPr bwMode="auto">
              <a:xfrm>
                <a:off x="2233888" y="3179723"/>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73" name="Rectangle 372"/>
              <p:cNvSpPr/>
              <p:nvPr/>
            </p:nvSpPr>
            <p:spPr bwMode="auto">
              <a:xfrm>
                <a:off x="1391648" y="3399220"/>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74" name="Rectangle 373"/>
              <p:cNvSpPr/>
              <p:nvPr/>
            </p:nvSpPr>
            <p:spPr bwMode="auto">
              <a:xfrm>
                <a:off x="2173514" y="3400273"/>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75" name="Rectangle 374"/>
              <p:cNvSpPr/>
              <p:nvPr/>
            </p:nvSpPr>
            <p:spPr bwMode="auto">
              <a:xfrm>
                <a:off x="1394035" y="4139275"/>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76" name="Rectangle 375"/>
              <p:cNvSpPr/>
              <p:nvPr/>
            </p:nvSpPr>
            <p:spPr bwMode="auto">
              <a:xfrm>
                <a:off x="1397708" y="4875649"/>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77" name="Oval 376"/>
              <p:cNvSpPr/>
              <p:nvPr/>
            </p:nvSpPr>
            <p:spPr bwMode="auto">
              <a:xfrm>
                <a:off x="1448457" y="2361853"/>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378" name="Straight Connector 377"/>
              <p:cNvCxnSpPr/>
              <p:nvPr/>
            </p:nvCxnSpPr>
            <p:spPr>
              <a:xfrm>
                <a:off x="1475731" y="2422526"/>
                <a:ext cx="60732" cy="0"/>
              </a:xfrm>
              <a:prstGeom prst="line">
                <a:avLst/>
              </a:prstGeom>
              <a:noFill/>
              <a:ln w="19050" cap="flat" cmpd="sng" algn="ctr">
                <a:solidFill>
                  <a:schemeClr val="bg1"/>
                </a:solidFill>
                <a:prstDash val="solid"/>
              </a:ln>
              <a:effectLst/>
            </p:spPr>
          </p:cxnSp>
          <p:sp>
            <p:nvSpPr>
              <p:cNvPr id="379" name="Oval 378"/>
              <p:cNvSpPr/>
              <p:nvPr/>
            </p:nvSpPr>
            <p:spPr bwMode="auto">
              <a:xfrm>
                <a:off x="2229945" y="2361690"/>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80" name="Oval 379"/>
              <p:cNvSpPr/>
              <p:nvPr/>
            </p:nvSpPr>
            <p:spPr bwMode="auto">
              <a:xfrm>
                <a:off x="1448457" y="3838132"/>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381" name="Straight Connector 380"/>
              <p:cNvCxnSpPr/>
              <p:nvPr/>
            </p:nvCxnSpPr>
            <p:spPr>
              <a:xfrm>
                <a:off x="1475731" y="3898805"/>
                <a:ext cx="60732" cy="0"/>
              </a:xfrm>
              <a:prstGeom prst="line">
                <a:avLst/>
              </a:prstGeom>
              <a:noFill/>
              <a:ln w="19050" cap="flat" cmpd="sng" algn="ctr">
                <a:solidFill>
                  <a:schemeClr val="bg1"/>
                </a:solidFill>
                <a:prstDash val="solid"/>
              </a:ln>
              <a:effectLst/>
            </p:spPr>
          </p:cxnSp>
          <p:sp>
            <p:nvSpPr>
              <p:cNvPr id="382" name="Oval 381"/>
              <p:cNvSpPr/>
              <p:nvPr/>
            </p:nvSpPr>
            <p:spPr bwMode="auto">
              <a:xfrm>
                <a:off x="2229945" y="3837969"/>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83" name="Oval 382"/>
              <p:cNvSpPr/>
              <p:nvPr/>
            </p:nvSpPr>
            <p:spPr bwMode="auto">
              <a:xfrm>
                <a:off x="1448457" y="4567292"/>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384" name="Straight Connector 383"/>
              <p:cNvCxnSpPr/>
              <p:nvPr/>
            </p:nvCxnSpPr>
            <p:spPr>
              <a:xfrm>
                <a:off x="1475731" y="4627965"/>
                <a:ext cx="60732" cy="0"/>
              </a:xfrm>
              <a:prstGeom prst="line">
                <a:avLst/>
              </a:prstGeom>
              <a:noFill/>
              <a:ln w="19050" cap="flat" cmpd="sng" algn="ctr">
                <a:solidFill>
                  <a:schemeClr val="bg1"/>
                </a:solidFill>
                <a:prstDash val="solid"/>
              </a:ln>
              <a:effectLst/>
            </p:spPr>
          </p:cxnSp>
          <p:sp>
            <p:nvSpPr>
              <p:cNvPr id="385" name="Oval 384"/>
              <p:cNvSpPr/>
              <p:nvPr/>
            </p:nvSpPr>
            <p:spPr bwMode="auto">
              <a:xfrm>
                <a:off x="2229945" y="4567129"/>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86" name="Rectangle 385"/>
              <p:cNvSpPr/>
              <p:nvPr/>
            </p:nvSpPr>
            <p:spPr bwMode="auto">
              <a:xfrm>
                <a:off x="2168751" y="2658029"/>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87" name="Rectangle 386"/>
              <p:cNvSpPr/>
              <p:nvPr/>
            </p:nvSpPr>
            <p:spPr bwMode="auto">
              <a:xfrm>
                <a:off x="2178514" y="4131067"/>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88" name="Rectangle 387"/>
              <p:cNvSpPr/>
              <p:nvPr/>
            </p:nvSpPr>
            <p:spPr bwMode="auto">
              <a:xfrm>
                <a:off x="2175218" y="4870690"/>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89" name="Oval 388"/>
              <p:cNvSpPr/>
              <p:nvPr/>
            </p:nvSpPr>
            <p:spPr bwMode="auto">
              <a:xfrm>
                <a:off x="3005101" y="1695561"/>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390" name="Straight Connector 389"/>
              <p:cNvCxnSpPr/>
              <p:nvPr/>
            </p:nvCxnSpPr>
            <p:spPr>
              <a:xfrm>
                <a:off x="3032375" y="1756234"/>
                <a:ext cx="60732" cy="0"/>
              </a:xfrm>
              <a:prstGeom prst="line">
                <a:avLst/>
              </a:prstGeom>
              <a:noFill/>
              <a:ln w="19050" cap="flat" cmpd="sng" algn="ctr">
                <a:solidFill>
                  <a:schemeClr val="bg1"/>
                </a:solidFill>
                <a:prstDash val="solid"/>
              </a:ln>
              <a:effectLst/>
            </p:spPr>
          </p:cxnSp>
          <p:sp>
            <p:nvSpPr>
              <p:cNvPr id="391" name="Oval 390"/>
              <p:cNvSpPr/>
              <p:nvPr/>
            </p:nvSpPr>
            <p:spPr bwMode="auto">
              <a:xfrm>
                <a:off x="3786589" y="1695398"/>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392" name="Straight Connector 391"/>
              <p:cNvCxnSpPr/>
              <p:nvPr/>
            </p:nvCxnSpPr>
            <p:spPr>
              <a:xfrm>
                <a:off x="3813863" y="1756071"/>
                <a:ext cx="60732" cy="0"/>
              </a:xfrm>
              <a:prstGeom prst="line">
                <a:avLst/>
              </a:prstGeom>
              <a:noFill/>
              <a:ln w="19050" cap="flat" cmpd="sng" algn="ctr">
                <a:solidFill>
                  <a:schemeClr val="bg1"/>
                </a:solidFill>
                <a:prstDash val="solid"/>
              </a:ln>
              <a:effectLst/>
            </p:spPr>
          </p:cxnSp>
          <p:sp>
            <p:nvSpPr>
              <p:cNvPr id="393" name="Rectangle 392"/>
              <p:cNvSpPr/>
              <p:nvPr/>
            </p:nvSpPr>
            <p:spPr bwMode="auto">
              <a:xfrm>
                <a:off x="2944349" y="1914895"/>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94" name="Rectangle 393"/>
              <p:cNvSpPr/>
              <p:nvPr/>
            </p:nvSpPr>
            <p:spPr bwMode="auto">
              <a:xfrm>
                <a:off x="3721452" y="1915948"/>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95" name="Rectangle 394"/>
              <p:cNvSpPr/>
              <p:nvPr/>
            </p:nvSpPr>
            <p:spPr bwMode="auto">
              <a:xfrm>
                <a:off x="3516133" y="2115368"/>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96" name="Rectangle 395"/>
              <p:cNvSpPr/>
              <p:nvPr/>
            </p:nvSpPr>
            <p:spPr bwMode="auto">
              <a:xfrm>
                <a:off x="3516133" y="2858119"/>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97" name="Rectangle 396"/>
              <p:cNvSpPr/>
              <p:nvPr/>
            </p:nvSpPr>
            <p:spPr bwMode="auto">
              <a:xfrm>
                <a:off x="2946736" y="2654950"/>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98" name="Oval 397"/>
              <p:cNvSpPr/>
              <p:nvPr/>
            </p:nvSpPr>
            <p:spPr bwMode="auto">
              <a:xfrm>
                <a:off x="3005101" y="3179886"/>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399" name="Straight Connector 398"/>
              <p:cNvCxnSpPr/>
              <p:nvPr/>
            </p:nvCxnSpPr>
            <p:spPr>
              <a:xfrm>
                <a:off x="3032375" y="3240559"/>
                <a:ext cx="60732" cy="0"/>
              </a:xfrm>
              <a:prstGeom prst="line">
                <a:avLst/>
              </a:prstGeom>
              <a:noFill/>
              <a:ln w="19050" cap="flat" cmpd="sng" algn="ctr">
                <a:solidFill>
                  <a:schemeClr val="bg1"/>
                </a:solidFill>
                <a:prstDash val="solid"/>
              </a:ln>
              <a:effectLst/>
            </p:spPr>
          </p:cxnSp>
          <p:sp>
            <p:nvSpPr>
              <p:cNvPr id="400" name="Oval 399"/>
              <p:cNvSpPr/>
              <p:nvPr/>
            </p:nvSpPr>
            <p:spPr bwMode="auto">
              <a:xfrm>
                <a:off x="3786589" y="3179723"/>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01" name="Straight Connector 400"/>
              <p:cNvCxnSpPr/>
              <p:nvPr/>
            </p:nvCxnSpPr>
            <p:spPr>
              <a:xfrm>
                <a:off x="3813863" y="3240396"/>
                <a:ext cx="60732" cy="0"/>
              </a:xfrm>
              <a:prstGeom prst="line">
                <a:avLst/>
              </a:prstGeom>
              <a:noFill/>
              <a:ln w="19050" cap="flat" cmpd="sng" algn="ctr">
                <a:solidFill>
                  <a:schemeClr val="bg1"/>
                </a:solidFill>
                <a:prstDash val="solid"/>
              </a:ln>
              <a:effectLst/>
            </p:spPr>
          </p:cxnSp>
          <p:sp>
            <p:nvSpPr>
              <p:cNvPr id="402" name="Rectangle 401"/>
              <p:cNvSpPr/>
              <p:nvPr/>
            </p:nvSpPr>
            <p:spPr bwMode="auto">
              <a:xfrm>
                <a:off x="2944349" y="3399220"/>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03" name="Rectangle 402"/>
              <p:cNvSpPr/>
              <p:nvPr/>
            </p:nvSpPr>
            <p:spPr bwMode="auto">
              <a:xfrm>
                <a:off x="3726215" y="3400273"/>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04" name="Rectangle 403"/>
              <p:cNvSpPr/>
              <p:nvPr/>
            </p:nvSpPr>
            <p:spPr bwMode="auto">
              <a:xfrm>
                <a:off x="3516133" y="3599693"/>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05" name="Rectangle 404"/>
              <p:cNvSpPr/>
              <p:nvPr/>
            </p:nvSpPr>
            <p:spPr bwMode="auto">
              <a:xfrm>
                <a:off x="2946736" y="4139275"/>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06" name="Rectangle 405"/>
              <p:cNvSpPr/>
              <p:nvPr/>
            </p:nvSpPr>
            <p:spPr bwMode="auto">
              <a:xfrm>
                <a:off x="3519806" y="4336067"/>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07" name="Rectangle 406"/>
              <p:cNvSpPr/>
              <p:nvPr/>
            </p:nvSpPr>
            <p:spPr bwMode="auto">
              <a:xfrm>
                <a:off x="2950409" y="4875649"/>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08" name="Oval 407"/>
              <p:cNvSpPr/>
              <p:nvPr/>
            </p:nvSpPr>
            <p:spPr bwMode="auto">
              <a:xfrm>
                <a:off x="3001158" y="2361853"/>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09" name="Straight Connector 408"/>
              <p:cNvCxnSpPr/>
              <p:nvPr/>
            </p:nvCxnSpPr>
            <p:spPr>
              <a:xfrm>
                <a:off x="3028432" y="2422526"/>
                <a:ext cx="60732" cy="0"/>
              </a:xfrm>
              <a:prstGeom prst="line">
                <a:avLst/>
              </a:prstGeom>
              <a:noFill/>
              <a:ln w="19050" cap="flat" cmpd="sng" algn="ctr">
                <a:solidFill>
                  <a:schemeClr val="bg1"/>
                </a:solidFill>
                <a:prstDash val="solid"/>
              </a:ln>
              <a:effectLst/>
            </p:spPr>
          </p:cxnSp>
          <p:sp>
            <p:nvSpPr>
              <p:cNvPr id="410" name="Oval 409"/>
              <p:cNvSpPr/>
              <p:nvPr/>
            </p:nvSpPr>
            <p:spPr bwMode="auto">
              <a:xfrm>
                <a:off x="3782646" y="2361690"/>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11" name="Straight Connector 410"/>
              <p:cNvCxnSpPr/>
              <p:nvPr/>
            </p:nvCxnSpPr>
            <p:spPr>
              <a:xfrm>
                <a:off x="3809920" y="2422363"/>
                <a:ext cx="60732" cy="0"/>
              </a:xfrm>
              <a:prstGeom prst="line">
                <a:avLst/>
              </a:prstGeom>
              <a:noFill/>
              <a:ln w="19050" cap="flat" cmpd="sng" algn="ctr">
                <a:solidFill>
                  <a:schemeClr val="bg1"/>
                </a:solidFill>
                <a:prstDash val="solid"/>
              </a:ln>
              <a:effectLst/>
            </p:spPr>
          </p:cxnSp>
          <p:sp>
            <p:nvSpPr>
              <p:cNvPr id="412" name="Oval 411"/>
              <p:cNvSpPr/>
              <p:nvPr/>
            </p:nvSpPr>
            <p:spPr bwMode="auto">
              <a:xfrm>
                <a:off x="3001158" y="3838132"/>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13" name="Straight Connector 412"/>
              <p:cNvCxnSpPr/>
              <p:nvPr/>
            </p:nvCxnSpPr>
            <p:spPr>
              <a:xfrm>
                <a:off x="3028432" y="3898805"/>
                <a:ext cx="60732" cy="0"/>
              </a:xfrm>
              <a:prstGeom prst="line">
                <a:avLst/>
              </a:prstGeom>
              <a:noFill/>
              <a:ln w="19050" cap="flat" cmpd="sng" algn="ctr">
                <a:solidFill>
                  <a:schemeClr val="bg1"/>
                </a:solidFill>
                <a:prstDash val="solid"/>
              </a:ln>
              <a:effectLst/>
            </p:spPr>
          </p:cxnSp>
          <p:sp>
            <p:nvSpPr>
              <p:cNvPr id="414" name="Oval 413"/>
              <p:cNvSpPr/>
              <p:nvPr/>
            </p:nvSpPr>
            <p:spPr bwMode="auto">
              <a:xfrm>
                <a:off x="3782646" y="3837969"/>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15" name="Straight Connector 414"/>
              <p:cNvCxnSpPr/>
              <p:nvPr/>
            </p:nvCxnSpPr>
            <p:spPr>
              <a:xfrm>
                <a:off x="3809920" y="3898642"/>
                <a:ext cx="60732" cy="0"/>
              </a:xfrm>
              <a:prstGeom prst="line">
                <a:avLst/>
              </a:prstGeom>
              <a:noFill/>
              <a:ln w="19050" cap="flat" cmpd="sng" algn="ctr">
                <a:solidFill>
                  <a:schemeClr val="bg1"/>
                </a:solidFill>
                <a:prstDash val="solid"/>
              </a:ln>
              <a:effectLst/>
            </p:spPr>
          </p:cxnSp>
          <p:sp>
            <p:nvSpPr>
              <p:cNvPr id="416" name="Oval 415"/>
              <p:cNvSpPr/>
              <p:nvPr/>
            </p:nvSpPr>
            <p:spPr bwMode="auto">
              <a:xfrm>
                <a:off x="3001158" y="4567292"/>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17" name="Straight Connector 416"/>
              <p:cNvCxnSpPr/>
              <p:nvPr/>
            </p:nvCxnSpPr>
            <p:spPr>
              <a:xfrm>
                <a:off x="3028432" y="4627965"/>
                <a:ext cx="60732" cy="0"/>
              </a:xfrm>
              <a:prstGeom prst="line">
                <a:avLst/>
              </a:prstGeom>
              <a:noFill/>
              <a:ln w="19050" cap="flat" cmpd="sng" algn="ctr">
                <a:solidFill>
                  <a:schemeClr val="bg1"/>
                </a:solidFill>
                <a:prstDash val="solid"/>
              </a:ln>
              <a:effectLst/>
            </p:spPr>
          </p:cxnSp>
          <p:sp>
            <p:nvSpPr>
              <p:cNvPr id="418" name="Oval 417"/>
              <p:cNvSpPr/>
              <p:nvPr/>
            </p:nvSpPr>
            <p:spPr bwMode="auto">
              <a:xfrm>
                <a:off x="3782646" y="4567129"/>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19" name="Straight Connector 418"/>
              <p:cNvCxnSpPr/>
              <p:nvPr/>
            </p:nvCxnSpPr>
            <p:spPr>
              <a:xfrm>
                <a:off x="3809920" y="4627802"/>
                <a:ext cx="60732" cy="0"/>
              </a:xfrm>
              <a:prstGeom prst="line">
                <a:avLst/>
              </a:prstGeom>
              <a:noFill/>
              <a:ln w="19050" cap="flat" cmpd="sng" algn="ctr">
                <a:solidFill>
                  <a:schemeClr val="bg1"/>
                </a:solidFill>
                <a:prstDash val="solid"/>
              </a:ln>
              <a:effectLst/>
            </p:spPr>
          </p:cxnSp>
          <p:sp>
            <p:nvSpPr>
              <p:cNvPr id="420" name="Rectangle 419"/>
              <p:cNvSpPr/>
              <p:nvPr/>
            </p:nvSpPr>
            <p:spPr bwMode="auto">
              <a:xfrm>
                <a:off x="3721452" y="2658029"/>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21" name="Rectangle 420"/>
              <p:cNvSpPr/>
              <p:nvPr/>
            </p:nvSpPr>
            <p:spPr bwMode="auto">
              <a:xfrm>
                <a:off x="3731215" y="4131067"/>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22" name="Rectangle 421"/>
              <p:cNvSpPr/>
              <p:nvPr/>
            </p:nvSpPr>
            <p:spPr bwMode="auto">
              <a:xfrm>
                <a:off x="3727919" y="4870690"/>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23" name="Oval 422"/>
              <p:cNvSpPr/>
              <p:nvPr/>
            </p:nvSpPr>
            <p:spPr bwMode="auto">
              <a:xfrm>
                <a:off x="4553820" y="1695561"/>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24" name="Straight Connector 423"/>
              <p:cNvCxnSpPr/>
              <p:nvPr/>
            </p:nvCxnSpPr>
            <p:spPr>
              <a:xfrm>
                <a:off x="4581094" y="1756234"/>
                <a:ext cx="60732" cy="0"/>
              </a:xfrm>
              <a:prstGeom prst="line">
                <a:avLst/>
              </a:prstGeom>
              <a:noFill/>
              <a:ln w="19050" cap="flat" cmpd="sng" algn="ctr">
                <a:solidFill>
                  <a:schemeClr val="bg1"/>
                </a:solidFill>
                <a:prstDash val="solid"/>
              </a:ln>
              <a:effectLst/>
            </p:spPr>
          </p:cxnSp>
          <p:sp>
            <p:nvSpPr>
              <p:cNvPr id="425" name="Oval 424"/>
              <p:cNvSpPr/>
              <p:nvPr/>
            </p:nvSpPr>
            <p:spPr bwMode="auto">
              <a:xfrm>
                <a:off x="5335308" y="1695398"/>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26" name="Straight Connector 425"/>
              <p:cNvCxnSpPr/>
              <p:nvPr/>
            </p:nvCxnSpPr>
            <p:spPr>
              <a:xfrm>
                <a:off x="5362582" y="1756071"/>
                <a:ext cx="60732" cy="0"/>
              </a:xfrm>
              <a:prstGeom prst="line">
                <a:avLst/>
              </a:prstGeom>
              <a:noFill/>
              <a:ln w="19050" cap="flat" cmpd="sng" algn="ctr">
                <a:solidFill>
                  <a:schemeClr val="bg1"/>
                </a:solidFill>
                <a:prstDash val="solid"/>
              </a:ln>
              <a:effectLst/>
            </p:spPr>
          </p:cxnSp>
          <p:sp>
            <p:nvSpPr>
              <p:cNvPr id="427" name="Rectangle 426"/>
              <p:cNvSpPr/>
              <p:nvPr/>
            </p:nvSpPr>
            <p:spPr bwMode="auto">
              <a:xfrm>
                <a:off x="4286991" y="2124788"/>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28" name="Rectangle 427"/>
              <p:cNvSpPr/>
              <p:nvPr/>
            </p:nvSpPr>
            <p:spPr bwMode="auto">
              <a:xfrm>
                <a:off x="4493068" y="1914895"/>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29" name="Rectangle 428"/>
              <p:cNvSpPr/>
              <p:nvPr/>
            </p:nvSpPr>
            <p:spPr bwMode="auto">
              <a:xfrm>
                <a:off x="4286991" y="2867539"/>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30" name="Rectangle 429"/>
              <p:cNvSpPr/>
              <p:nvPr/>
            </p:nvSpPr>
            <p:spPr bwMode="auto">
              <a:xfrm>
                <a:off x="5064852" y="2115368"/>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31" name="Rectangle 430"/>
              <p:cNvSpPr/>
              <p:nvPr/>
            </p:nvSpPr>
            <p:spPr bwMode="auto">
              <a:xfrm>
                <a:off x="5064852" y="2858119"/>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32" name="Rectangle 431"/>
              <p:cNvSpPr/>
              <p:nvPr/>
            </p:nvSpPr>
            <p:spPr bwMode="auto">
              <a:xfrm>
                <a:off x="4495455" y="2654950"/>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33" name="Oval 432"/>
              <p:cNvSpPr/>
              <p:nvPr/>
            </p:nvSpPr>
            <p:spPr bwMode="auto">
              <a:xfrm>
                <a:off x="4553820" y="3179886"/>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34" name="Straight Connector 433"/>
              <p:cNvCxnSpPr/>
              <p:nvPr/>
            </p:nvCxnSpPr>
            <p:spPr>
              <a:xfrm>
                <a:off x="4581094" y="3240559"/>
                <a:ext cx="60732" cy="0"/>
              </a:xfrm>
              <a:prstGeom prst="line">
                <a:avLst/>
              </a:prstGeom>
              <a:noFill/>
              <a:ln w="19050" cap="flat" cmpd="sng" algn="ctr">
                <a:solidFill>
                  <a:schemeClr val="bg1"/>
                </a:solidFill>
                <a:prstDash val="solid"/>
              </a:ln>
              <a:effectLst/>
            </p:spPr>
          </p:cxnSp>
          <p:sp>
            <p:nvSpPr>
              <p:cNvPr id="435" name="Oval 434"/>
              <p:cNvSpPr/>
              <p:nvPr/>
            </p:nvSpPr>
            <p:spPr bwMode="auto">
              <a:xfrm>
                <a:off x="5335308" y="3179723"/>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36" name="Straight Connector 435"/>
              <p:cNvCxnSpPr/>
              <p:nvPr/>
            </p:nvCxnSpPr>
            <p:spPr>
              <a:xfrm>
                <a:off x="5362582" y="3240396"/>
                <a:ext cx="60732" cy="0"/>
              </a:xfrm>
              <a:prstGeom prst="line">
                <a:avLst/>
              </a:prstGeom>
              <a:noFill/>
              <a:ln w="19050" cap="flat" cmpd="sng" algn="ctr">
                <a:solidFill>
                  <a:schemeClr val="bg1"/>
                </a:solidFill>
                <a:prstDash val="solid"/>
              </a:ln>
              <a:effectLst/>
            </p:spPr>
          </p:cxnSp>
          <p:sp>
            <p:nvSpPr>
              <p:cNvPr id="437" name="Rectangle 436"/>
              <p:cNvSpPr/>
              <p:nvPr/>
            </p:nvSpPr>
            <p:spPr bwMode="auto">
              <a:xfrm>
                <a:off x="4286991" y="3609113"/>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38" name="Rectangle 437"/>
              <p:cNvSpPr/>
              <p:nvPr/>
            </p:nvSpPr>
            <p:spPr bwMode="auto">
              <a:xfrm>
                <a:off x="4493068" y="3399220"/>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39" name="Rectangle 438"/>
              <p:cNvSpPr/>
              <p:nvPr/>
            </p:nvSpPr>
            <p:spPr bwMode="auto">
              <a:xfrm>
                <a:off x="5064852" y="3599693"/>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40" name="Rectangle 439"/>
              <p:cNvSpPr/>
              <p:nvPr/>
            </p:nvSpPr>
            <p:spPr bwMode="auto">
              <a:xfrm>
                <a:off x="4495455" y="4139275"/>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41" name="Rectangle 440"/>
              <p:cNvSpPr/>
              <p:nvPr/>
            </p:nvSpPr>
            <p:spPr bwMode="auto">
              <a:xfrm>
                <a:off x="4290664" y="4345487"/>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42" name="Rectangle 441"/>
              <p:cNvSpPr/>
              <p:nvPr/>
            </p:nvSpPr>
            <p:spPr bwMode="auto">
              <a:xfrm>
                <a:off x="5068525" y="4336067"/>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43" name="Rectangle 442"/>
              <p:cNvSpPr/>
              <p:nvPr/>
            </p:nvSpPr>
            <p:spPr bwMode="auto">
              <a:xfrm>
                <a:off x="4499128" y="4875649"/>
                <a:ext cx="401130" cy="4571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44" name="Oval 443"/>
              <p:cNvSpPr/>
              <p:nvPr/>
            </p:nvSpPr>
            <p:spPr bwMode="auto">
              <a:xfrm>
                <a:off x="4549877" y="2361853"/>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45" name="Straight Connector 444"/>
              <p:cNvCxnSpPr/>
              <p:nvPr/>
            </p:nvCxnSpPr>
            <p:spPr>
              <a:xfrm>
                <a:off x="4577151" y="2422526"/>
                <a:ext cx="60732" cy="0"/>
              </a:xfrm>
              <a:prstGeom prst="line">
                <a:avLst/>
              </a:prstGeom>
              <a:noFill/>
              <a:ln w="19050" cap="flat" cmpd="sng" algn="ctr">
                <a:solidFill>
                  <a:schemeClr val="bg1"/>
                </a:solidFill>
                <a:prstDash val="solid"/>
              </a:ln>
              <a:effectLst/>
            </p:spPr>
          </p:cxnSp>
          <p:sp>
            <p:nvSpPr>
              <p:cNvPr id="446" name="Oval 445"/>
              <p:cNvSpPr/>
              <p:nvPr/>
            </p:nvSpPr>
            <p:spPr bwMode="auto">
              <a:xfrm>
                <a:off x="5331365" y="2361690"/>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47" name="Straight Connector 446"/>
              <p:cNvCxnSpPr/>
              <p:nvPr/>
            </p:nvCxnSpPr>
            <p:spPr>
              <a:xfrm>
                <a:off x="5358639" y="2422363"/>
                <a:ext cx="60732" cy="0"/>
              </a:xfrm>
              <a:prstGeom prst="line">
                <a:avLst/>
              </a:prstGeom>
              <a:noFill/>
              <a:ln w="19050" cap="flat" cmpd="sng" algn="ctr">
                <a:solidFill>
                  <a:schemeClr val="bg1"/>
                </a:solidFill>
                <a:prstDash val="solid"/>
              </a:ln>
              <a:effectLst/>
            </p:spPr>
          </p:cxnSp>
          <p:sp>
            <p:nvSpPr>
              <p:cNvPr id="448" name="Oval 447"/>
              <p:cNvSpPr/>
              <p:nvPr/>
            </p:nvSpPr>
            <p:spPr bwMode="auto">
              <a:xfrm>
                <a:off x="4549877" y="3838132"/>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49" name="Straight Connector 448"/>
              <p:cNvCxnSpPr/>
              <p:nvPr/>
            </p:nvCxnSpPr>
            <p:spPr>
              <a:xfrm>
                <a:off x="4577151" y="3898805"/>
                <a:ext cx="60732" cy="0"/>
              </a:xfrm>
              <a:prstGeom prst="line">
                <a:avLst/>
              </a:prstGeom>
              <a:noFill/>
              <a:ln w="19050" cap="flat" cmpd="sng" algn="ctr">
                <a:solidFill>
                  <a:schemeClr val="bg1"/>
                </a:solidFill>
                <a:prstDash val="solid"/>
              </a:ln>
              <a:effectLst/>
            </p:spPr>
          </p:cxnSp>
          <p:sp>
            <p:nvSpPr>
              <p:cNvPr id="450" name="Oval 449"/>
              <p:cNvSpPr/>
              <p:nvPr/>
            </p:nvSpPr>
            <p:spPr bwMode="auto">
              <a:xfrm>
                <a:off x="5331365" y="3837969"/>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51" name="Straight Connector 450"/>
              <p:cNvCxnSpPr/>
              <p:nvPr/>
            </p:nvCxnSpPr>
            <p:spPr>
              <a:xfrm>
                <a:off x="5358639" y="3898642"/>
                <a:ext cx="60732" cy="0"/>
              </a:xfrm>
              <a:prstGeom prst="line">
                <a:avLst/>
              </a:prstGeom>
              <a:noFill/>
              <a:ln w="19050" cap="flat" cmpd="sng" algn="ctr">
                <a:solidFill>
                  <a:schemeClr val="bg1"/>
                </a:solidFill>
                <a:prstDash val="solid"/>
              </a:ln>
              <a:effectLst/>
            </p:spPr>
          </p:cxnSp>
          <p:sp>
            <p:nvSpPr>
              <p:cNvPr id="452" name="Oval 451"/>
              <p:cNvSpPr/>
              <p:nvPr/>
            </p:nvSpPr>
            <p:spPr bwMode="auto">
              <a:xfrm>
                <a:off x="4549877" y="4567292"/>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53" name="Straight Connector 452"/>
              <p:cNvCxnSpPr/>
              <p:nvPr/>
            </p:nvCxnSpPr>
            <p:spPr>
              <a:xfrm>
                <a:off x="4577151" y="4627965"/>
                <a:ext cx="60732" cy="0"/>
              </a:xfrm>
              <a:prstGeom prst="line">
                <a:avLst/>
              </a:prstGeom>
              <a:noFill/>
              <a:ln w="19050" cap="flat" cmpd="sng" algn="ctr">
                <a:solidFill>
                  <a:schemeClr val="bg1"/>
                </a:solidFill>
                <a:prstDash val="solid"/>
              </a:ln>
              <a:effectLst/>
            </p:spPr>
          </p:cxnSp>
          <p:sp>
            <p:nvSpPr>
              <p:cNvPr id="454" name="Oval 453"/>
              <p:cNvSpPr/>
              <p:nvPr/>
            </p:nvSpPr>
            <p:spPr bwMode="auto">
              <a:xfrm>
                <a:off x="5331365" y="4567129"/>
                <a:ext cx="114301" cy="121671"/>
              </a:xfrm>
              <a:prstGeom prst="ellipse">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55" name="Straight Connector 454"/>
              <p:cNvCxnSpPr/>
              <p:nvPr/>
            </p:nvCxnSpPr>
            <p:spPr>
              <a:xfrm>
                <a:off x="5358639" y="4627802"/>
                <a:ext cx="60732" cy="0"/>
              </a:xfrm>
              <a:prstGeom prst="line">
                <a:avLst/>
              </a:prstGeom>
              <a:noFill/>
              <a:ln w="19050" cap="flat" cmpd="sng" algn="ctr">
                <a:solidFill>
                  <a:schemeClr val="bg1"/>
                </a:solidFill>
                <a:prstDash val="solid"/>
              </a:ln>
              <a:effectLst/>
            </p:spPr>
          </p:cxnSp>
          <p:sp>
            <p:nvSpPr>
              <p:cNvPr id="456" name="Oval 455"/>
              <p:cNvSpPr/>
              <p:nvPr/>
            </p:nvSpPr>
            <p:spPr bwMode="auto">
              <a:xfrm>
                <a:off x="1023922" y="1746636"/>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57" name="Oval 456"/>
              <p:cNvSpPr/>
              <p:nvPr/>
            </p:nvSpPr>
            <p:spPr bwMode="auto">
              <a:xfrm>
                <a:off x="1023922" y="2484036"/>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58" name="Rectangle 457"/>
              <p:cNvSpPr/>
              <p:nvPr/>
            </p:nvSpPr>
            <p:spPr bwMode="auto">
              <a:xfrm>
                <a:off x="1185571" y="2867539"/>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59" name="Oval 458"/>
              <p:cNvSpPr/>
              <p:nvPr/>
            </p:nvSpPr>
            <p:spPr bwMode="auto">
              <a:xfrm>
                <a:off x="1023922" y="3230961"/>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60" name="Rectangle 459"/>
              <p:cNvSpPr/>
              <p:nvPr/>
            </p:nvSpPr>
            <p:spPr bwMode="auto">
              <a:xfrm>
                <a:off x="1185571" y="3609113"/>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61" name="Oval 460"/>
              <p:cNvSpPr/>
              <p:nvPr/>
            </p:nvSpPr>
            <p:spPr bwMode="auto">
              <a:xfrm>
                <a:off x="1023922" y="3968361"/>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62" name="Rectangle 461"/>
              <p:cNvSpPr/>
              <p:nvPr/>
            </p:nvSpPr>
            <p:spPr bwMode="auto">
              <a:xfrm>
                <a:off x="1189244" y="4345487"/>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63" name="Oval 462"/>
              <p:cNvSpPr/>
              <p:nvPr/>
            </p:nvSpPr>
            <p:spPr bwMode="auto">
              <a:xfrm>
                <a:off x="1027595" y="4704735"/>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cxnSp>
            <p:nvCxnSpPr>
              <p:cNvPr id="464" name="Straight Connector 463"/>
              <p:cNvCxnSpPr/>
              <p:nvPr/>
            </p:nvCxnSpPr>
            <p:spPr>
              <a:xfrm>
                <a:off x="2261162" y="1756071"/>
                <a:ext cx="60732" cy="0"/>
              </a:xfrm>
              <a:prstGeom prst="line">
                <a:avLst/>
              </a:prstGeom>
              <a:noFill/>
              <a:ln w="19050" cap="flat" cmpd="sng" algn="ctr">
                <a:solidFill>
                  <a:schemeClr val="bg1"/>
                </a:solidFill>
                <a:prstDash val="solid"/>
              </a:ln>
              <a:effectLst/>
            </p:spPr>
          </p:cxnSp>
          <p:sp>
            <p:nvSpPr>
              <p:cNvPr id="465" name="Oval 464"/>
              <p:cNvSpPr/>
              <p:nvPr/>
            </p:nvSpPr>
            <p:spPr bwMode="auto">
              <a:xfrm>
                <a:off x="1799928" y="1737488"/>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66" name="Rectangle 465"/>
              <p:cNvSpPr/>
              <p:nvPr/>
            </p:nvSpPr>
            <p:spPr bwMode="auto">
              <a:xfrm>
                <a:off x="1963432" y="2115368"/>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67" name="Oval 466"/>
              <p:cNvSpPr/>
              <p:nvPr/>
            </p:nvSpPr>
            <p:spPr bwMode="auto">
              <a:xfrm>
                <a:off x="1801783" y="2474616"/>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68" name="Rectangle 467"/>
              <p:cNvSpPr/>
              <p:nvPr/>
            </p:nvSpPr>
            <p:spPr bwMode="auto">
              <a:xfrm>
                <a:off x="1963432" y="2858119"/>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cxnSp>
            <p:nvCxnSpPr>
              <p:cNvPr id="469" name="Straight Connector 468"/>
              <p:cNvCxnSpPr/>
              <p:nvPr/>
            </p:nvCxnSpPr>
            <p:spPr>
              <a:xfrm>
                <a:off x="2261162" y="3240396"/>
                <a:ext cx="60732" cy="0"/>
              </a:xfrm>
              <a:prstGeom prst="line">
                <a:avLst/>
              </a:prstGeom>
              <a:noFill/>
              <a:ln w="19050" cap="flat" cmpd="sng" algn="ctr">
                <a:solidFill>
                  <a:schemeClr val="bg1"/>
                </a:solidFill>
                <a:prstDash val="solid"/>
              </a:ln>
              <a:effectLst/>
            </p:spPr>
          </p:cxnSp>
          <p:sp>
            <p:nvSpPr>
              <p:cNvPr id="470" name="Rectangle 469"/>
              <p:cNvSpPr/>
              <p:nvPr/>
            </p:nvSpPr>
            <p:spPr bwMode="auto">
              <a:xfrm>
                <a:off x="1963432" y="3599693"/>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71" name="Oval 470"/>
              <p:cNvSpPr/>
              <p:nvPr/>
            </p:nvSpPr>
            <p:spPr bwMode="auto">
              <a:xfrm>
                <a:off x="1801783" y="3958941"/>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72" name="Rectangle 471"/>
              <p:cNvSpPr/>
              <p:nvPr/>
            </p:nvSpPr>
            <p:spPr bwMode="auto">
              <a:xfrm>
                <a:off x="1967105" y="4336067"/>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73" name="Oval 472"/>
              <p:cNvSpPr/>
              <p:nvPr/>
            </p:nvSpPr>
            <p:spPr bwMode="auto">
              <a:xfrm>
                <a:off x="1805456" y="4695315"/>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cxnSp>
            <p:nvCxnSpPr>
              <p:cNvPr id="474" name="Straight Connector 473"/>
              <p:cNvCxnSpPr/>
              <p:nvPr/>
            </p:nvCxnSpPr>
            <p:spPr>
              <a:xfrm>
                <a:off x="2257219" y="2422363"/>
                <a:ext cx="60732" cy="0"/>
              </a:xfrm>
              <a:prstGeom prst="line">
                <a:avLst/>
              </a:prstGeom>
              <a:noFill/>
              <a:ln w="19050" cap="flat" cmpd="sng" algn="ctr">
                <a:solidFill>
                  <a:schemeClr val="bg1"/>
                </a:solidFill>
                <a:prstDash val="solid"/>
              </a:ln>
              <a:effectLst/>
            </p:spPr>
          </p:cxnSp>
          <p:cxnSp>
            <p:nvCxnSpPr>
              <p:cNvPr id="475" name="Straight Connector 474"/>
              <p:cNvCxnSpPr/>
              <p:nvPr/>
            </p:nvCxnSpPr>
            <p:spPr>
              <a:xfrm>
                <a:off x="2257219" y="3898642"/>
                <a:ext cx="60732" cy="0"/>
              </a:xfrm>
              <a:prstGeom prst="line">
                <a:avLst/>
              </a:prstGeom>
              <a:noFill/>
              <a:ln w="19050" cap="flat" cmpd="sng" algn="ctr">
                <a:solidFill>
                  <a:schemeClr val="bg1"/>
                </a:solidFill>
                <a:prstDash val="solid"/>
              </a:ln>
              <a:effectLst/>
            </p:spPr>
          </p:cxnSp>
          <p:cxnSp>
            <p:nvCxnSpPr>
              <p:cNvPr id="476" name="Straight Connector 475"/>
              <p:cNvCxnSpPr/>
              <p:nvPr/>
            </p:nvCxnSpPr>
            <p:spPr>
              <a:xfrm>
                <a:off x="2257219" y="4627802"/>
                <a:ext cx="60732" cy="0"/>
              </a:xfrm>
              <a:prstGeom prst="line">
                <a:avLst/>
              </a:prstGeom>
              <a:noFill/>
              <a:ln w="19050" cap="flat" cmpd="sng" algn="ctr">
                <a:solidFill>
                  <a:schemeClr val="bg1"/>
                </a:solidFill>
                <a:prstDash val="solid"/>
              </a:ln>
              <a:effectLst/>
            </p:spPr>
          </p:cxnSp>
          <p:sp>
            <p:nvSpPr>
              <p:cNvPr id="477" name="Oval 476"/>
              <p:cNvSpPr/>
              <p:nvPr/>
            </p:nvSpPr>
            <p:spPr bwMode="auto">
              <a:xfrm>
                <a:off x="1799928" y="3221813"/>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78" name="Oval 477"/>
              <p:cNvSpPr/>
              <p:nvPr/>
            </p:nvSpPr>
            <p:spPr bwMode="auto">
              <a:xfrm>
                <a:off x="2576623" y="1746636"/>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79" name="Rectangle 478"/>
              <p:cNvSpPr/>
              <p:nvPr/>
            </p:nvSpPr>
            <p:spPr bwMode="auto">
              <a:xfrm>
                <a:off x="2738272" y="2124788"/>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80" name="Oval 479"/>
              <p:cNvSpPr/>
              <p:nvPr/>
            </p:nvSpPr>
            <p:spPr bwMode="auto">
              <a:xfrm>
                <a:off x="2576623" y="2484036"/>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81" name="Rectangle 480"/>
              <p:cNvSpPr/>
              <p:nvPr/>
            </p:nvSpPr>
            <p:spPr bwMode="auto">
              <a:xfrm>
                <a:off x="2738272" y="2867539"/>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82" name="Rectangle 481"/>
              <p:cNvSpPr/>
              <p:nvPr/>
            </p:nvSpPr>
            <p:spPr bwMode="auto">
              <a:xfrm>
                <a:off x="2738272" y="3609113"/>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83" name="Rectangle 482"/>
              <p:cNvSpPr/>
              <p:nvPr/>
            </p:nvSpPr>
            <p:spPr bwMode="auto">
              <a:xfrm>
                <a:off x="2741945" y="4345487"/>
                <a:ext cx="45719" cy="353897"/>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484" name="Oval 483"/>
              <p:cNvSpPr/>
              <p:nvPr/>
            </p:nvSpPr>
            <p:spPr bwMode="auto">
              <a:xfrm>
                <a:off x="2580296" y="4704735"/>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85" name="Oval 484"/>
              <p:cNvSpPr/>
              <p:nvPr/>
            </p:nvSpPr>
            <p:spPr bwMode="auto">
              <a:xfrm>
                <a:off x="2576623" y="3230961"/>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86" name="Oval 485"/>
              <p:cNvSpPr/>
              <p:nvPr/>
            </p:nvSpPr>
            <p:spPr bwMode="auto">
              <a:xfrm>
                <a:off x="2576623" y="3968361"/>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87" name="Oval 486"/>
              <p:cNvSpPr/>
              <p:nvPr/>
            </p:nvSpPr>
            <p:spPr bwMode="auto">
              <a:xfrm>
                <a:off x="3358157" y="4695315"/>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88" name="Oval 487"/>
              <p:cNvSpPr/>
              <p:nvPr/>
            </p:nvSpPr>
            <p:spPr bwMode="auto">
              <a:xfrm>
                <a:off x="3354484" y="3958941"/>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89" name="Oval 488"/>
              <p:cNvSpPr/>
              <p:nvPr/>
            </p:nvSpPr>
            <p:spPr bwMode="auto">
              <a:xfrm>
                <a:off x="3352629" y="3221813"/>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0" name="Oval 489"/>
              <p:cNvSpPr/>
              <p:nvPr/>
            </p:nvSpPr>
            <p:spPr bwMode="auto">
              <a:xfrm>
                <a:off x="3354484" y="2474616"/>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1" name="Oval 490"/>
              <p:cNvSpPr/>
              <p:nvPr/>
            </p:nvSpPr>
            <p:spPr bwMode="auto">
              <a:xfrm>
                <a:off x="3352629" y="1737488"/>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2" name="Oval 491"/>
              <p:cNvSpPr/>
              <p:nvPr/>
            </p:nvSpPr>
            <p:spPr bwMode="auto">
              <a:xfrm>
                <a:off x="4125342" y="1746636"/>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3" name="Oval 492"/>
              <p:cNvSpPr/>
              <p:nvPr/>
            </p:nvSpPr>
            <p:spPr bwMode="auto">
              <a:xfrm>
                <a:off x="4125342" y="2484036"/>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4" name="Oval 493"/>
              <p:cNvSpPr/>
              <p:nvPr/>
            </p:nvSpPr>
            <p:spPr bwMode="auto">
              <a:xfrm>
                <a:off x="4125342" y="3230961"/>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5" name="Oval 494"/>
              <p:cNvSpPr/>
              <p:nvPr/>
            </p:nvSpPr>
            <p:spPr bwMode="auto">
              <a:xfrm>
                <a:off x="4125342" y="3968361"/>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6" name="Oval 495"/>
              <p:cNvSpPr/>
              <p:nvPr/>
            </p:nvSpPr>
            <p:spPr bwMode="auto">
              <a:xfrm>
                <a:off x="4129015" y="4704735"/>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7" name="Oval 496"/>
              <p:cNvSpPr/>
              <p:nvPr/>
            </p:nvSpPr>
            <p:spPr bwMode="auto">
              <a:xfrm>
                <a:off x="4901348" y="1737488"/>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8" name="Oval 497"/>
              <p:cNvSpPr/>
              <p:nvPr/>
            </p:nvSpPr>
            <p:spPr bwMode="auto">
              <a:xfrm>
                <a:off x="4903203" y="2474616"/>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499" name="Oval 498"/>
              <p:cNvSpPr/>
              <p:nvPr/>
            </p:nvSpPr>
            <p:spPr bwMode="auto">
              <a:xfrm>
                <a:off x="4901348" y="3221813"/>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500" name="Oval 499"/>
              <p:cNvSpPr/>
              <p:nvPr/>
            </p:nvSpPr>
            <p:spPr bwMode="auto">
              <a:xfrm>
                <a:off x="4903203" y="3958941"/>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sp>
            <p:nvSpPr>
              <p:cNvPr id="501" name="Oval 500"/>
              <p:cNvSpPr/>
              <p:nvPr/>
            </p:nvSpPr>
            <p:spPr bwMode="auto">
              <a:xfrm>
                <a:off x="4906876" y="4695315"/>
                <a:ext cx="371275" cy="378022"/>
              </a:xfrm>
              <a:prstGeom prst="ellipse">
                <a:avLst/>
              </a:prstGeom>
              <a:solidFill>
                <a:schemeClr val="tx1">
                  <a:lumMod val="65000"/>
                </a:schemeClr>
              </a:solidFill>
              <a:ln w="25400" cmpd="sng">
                <a:solidFill>
                  <a:schemeClr val="bg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rPr>
                  <a:t>+</a:t>
                </a:r>
              </a:p>
            </p:txBody>
          </p:sp>
          <p:cxnSp>
            <p:nvCxnSpPr>
              <p:cNvPr id="502" name="Straight Arrow Connector 501"/>
              <p:cNvCxnSpPr/>
              <p:nvPr/>
            </p:nvCxnSpPr>
            <p:spPr>
              <a:xfrm>
                <a:off x="1201593" y="1372236"/>
                <a:ext cx="0" cy="351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7" name="Straight Arrow Connector 356"/>
            <p:cNvCxnSpPr/>
            <p:nvPr/>
          </p:nvCxnSpPr>
          <p:spPr>
            <a:xfrm>
              <a:off x="1972736" y="1361099"/>
              <a:ext cx="0" cy="351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p:cNvCxnSpPr/>
            <p:nvPr/>
          </p:nvCxnSpPr>
          <p:spPr>
            <a:xfrm>
              <a:off x="3834718" y="1360330"/>
              <a:ext cx="2118" cy="311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a:off x="4612066" y="1360178"/>
              <a:ext cx="2118" cy="311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0" name="TextBox 359"/>
            <p:cNvSpPr txBox="1"/>
            <p:nvPr/>
          </p:nvSpPr>
          <p:spPr>
            <a:xfrm>
              <a:off x="-309422" y="1888751"/>
              <a:ext cx="1131561"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Covalent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  Bond</a:t>
              </a:r>
            </a:p>
          </p:txBody>
        </p:sp>
        <p:cxnSp>
          <p:nvCxnSpPr>
            <p:cNvPr id="361" name="Straight Arrow Connector 360"/>
            <p:cNvCxnSpPr/>
            <p:nvPr/>
          </p:nvCxnSpPr>
          <p:spPr>
            <a:xfrm>
              <a:off x="654539" y="2301736"/>
              <a:ext cx="47706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4496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19364"/>
            <a:ext cx="9143999" cy="533400"/>
          </a:xfrm>
        </p:spPr>
        <p:txBody>
          <a:bodyPr>
            <a:noAutofit/>
          </a:bodyPr>
          <a:lstStyle/>
          <a:p>
            <a:pPr algn="ctr"/>
            <a:r>
              <a:rPr lang="en-US" dirty="0">
                <a:gradFill>
                  <a:gsLst>
                    <a:gs pos="14000">
                      <a:schemeClr val="accent5"/>
                    </a:gs>
                    <a:gs pos="64000">
                      <a:schemeClr val="tx2"/>
                    </a:gs>
                    <a:gs pos="100000">
                      <a:schemeClr val="tx2"/>
                    </a:gs>
                  </a:gsLst>
                  <a:lin ang="16200000" scaled="1"/>
                </a:gradFill>
                <a:cs typeface="Arial" panose="020B0604020202020204" pitchFamily="34" charset="0"/>
              </a:rPr>
              <a:t>Electrical Insulators like Glass</a:t>
            </a:r>
          </a:p>
        </p:txBody>
      </p:sp>
      <p:sp>
        <p:nvSpPr>
          <p:cNvPr id="7" name="Rectangle 6"/>
          <p:cNvSpPr/>
          <p:nvPr/>
        </p:nvSpPr>
        <p:spPr>
          <a:xfrm>
            <a:off x="1985106" y="944055"/>
            <a:ext cx="8221786" cy="707886"/>
          </a:xfrm>
          <a:prstGeom prst="rect">
            <a:avLst/>
          </a:prstGeom>
          <a:solidFill>
            <a:srgbClr val="FFFFFF"/>
          </a:solidFill>
          <a:ln w="38100" cmpd="thickThin">
            <a:solidFill>
              <a:schemeClr val="accent1"/>
            </a:solidFill>
          </a:ln>
        </p:spPr>
        <p:txBody>
          <a:bodyPr wrap="square">
            <a:spAutoFit/>
          </a:bodyPr>
          <a:lstStyle/>
          <a:p>
            <a:pPr marL="342900" marR="0" lvl="0" indent="-342900" algn="ctr"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Few if any free electrons exist in electrical insulators, resulting in little or no current flow, for an applied electric field. </a:t>
            </a:r>
          </a:p>
        </p:txBody>
      </p:sp>
      <p:pic>
        <p:nvPicPr>
          <p:cNvPr id="4" name="Picture 3" title="Picture of electrical insulating material like 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674" y="1843234"/>
            <a:ext cx="8234655" cy="4870181"/>
          </a:xfrm>
          <a:prstGeom prst="rect">
            <a:avLst/>
          </a:prstGeom>
        </p:spPr>
      </p:pic>
    </p:spTree>
    <p:extLst>
      <p:ext uri="{BB962C8B-B14F-4D97-AF65-F5344CB8AC3E}">
        <p14:creationId xmlns:p14="http://schemas.microsoft.com/office/powerpoint/2010/main" val="3524009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266" y="-9053"/>
            <a:ext cx="5649361" cy="533400"/>
          </a:xfrm>
        </p:spPr>
        <p:txBody>
          <a:bodyPr>
            <a:noAutofit/>
          </a:bodyPr>
          <a:lstStyle/>
          <a:p>
            <a:pPr algn="ctr"/>
            <a:r>
              <a:rPr lang="en-US" dirty="0">
                <a:gradFill>
                  <a:gsLst>
                    <a:gs pos="14000">
                      <a:schemeClr val="accent5"/>
                    </a:gs>
                    <a:gs pos="64000">
                      <a:schemeClr val="tx2"/>
                    </a:gs>
                    <a:gs pos="100000">
                      <a:schemeClr val="tx2"/>
                    </a:gs>
                  </a:gsLst>
                  <a:lin ang="16200000" scaled="1"/>
                </a:gradFill>
                <a:cs typeface="Arial" panose="020B0604020202020204" pitchFamily="34" charset="0"/>
              </a:rPr>
              <a:t>Current and Voltage</a:t>
            </a:r>
          </a:p>
        </p:txBody>
      </p:sp>
      <mc:AlternateContent xmlns:mc="http://schemas.openxmlformats.org/markup-compatibility/2006" xmlns:a14="http://schemas.microsoft.com/office/drawing/2010/main">
        <mc:Choice Requires="a14">
          <p:sp>
            <p:nvSpPr>
              <p:cNvPr id="7" name="Rectangle 6"/>
              <p:cNvSpPr/>
              <p:nvPr/>
            </p:nvSpPr>
            <p:spPr>
              <a:xfrm>
                <a:off x="867267" y="846321"/>
                <a:ext cx="10341204" cy="4816703"/>
              </a:xfrm>
              <a:prstGeom prst="rect">
                <a:avLst/>
              </a:prstGeom>
              <a:solidFill>
                <a:srgbClr val="FFFFFF"/>
              </a:solidFill>
              <a:ln w="38100" cmpd="thickThin">
                <a:solidFill>
                  <a:schemeClr val="accent1"/>
                </a:solidFill>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Current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dq</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dt</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type m:val="li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Coulomb</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Second</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Amp</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honore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Ampere</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Current quantifies the transport of electrical charge.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Current flows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through</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electrical elements.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Voltage</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sub>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ab</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W</m:t>
                        </m:r>
                      </m:num>
                      <m:den>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q</m:t>
                        </m:r>
                      </m:den>
                    </m:f>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Work</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per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unit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charge</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m:t>
                        </m:r>
                      </m:e>
                    </m:d>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in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honor</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of</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Volta</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Units of Joules/Coulomb indicate voltage is energy per charge.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 voltage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across</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an electrical element with available charge carriers results in current flowing </a:t>
                </a:r>
                <a:r>
                  <a:rPr kumimoji="0" lang="en-US" sz="1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through</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 the element.</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For those challenged to understand voltage and current, it may be helpful to thing of voltage as “Electrical Pressure”, analogous to water pressure in a pipe, and current as “Charge Flow”, analogous to water flowing through the pipe.</a:t>
                </a:r>
              </a:p>
            </p:txBody>
          </p:sp>
        </mc:Choice>
        <mc:Fallback xmlns="">
          <p:sp>
            <p:nvSpPr>
              <p:cNvPr id="7" name="Rectangle 6"/>
              <p:cNvSpPr>
                <a:spLocks noRot="1" noChangeAspect="1" noMove="1" noResize="1" noEditPoints="1" noAdjustHandles="1" noChangeArrowheads="1" noChangeShapeType="1" noTextEdit="1"/>
              </p:cNvSpPr>
              <p:nvPr/>
            </p:nvSpPr>
            <p:spPr>
              <a:xfrm>
                <a:off x="867267" y="846321"/>
                <a:ext cx="10341204" cy="4816703"/>
              </a:xfrm>
              <a:prstGeom prst="rect">
                <a:avLst/>
              </a:prstGeom>
              <a:blipFill>
                <a:blip r:embed="rId2"/>
                <a:stretch>
                  <a:fillRect l="-176" t="-7035" b="-503"/>
                </a:stretch>
              </a:blipFill>
              <a:ln w="38100" cmpd="thickThi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72389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 calcmode="lin" valueType="num">
                                      <p:cBhvr additive="base">
                                        <p:cTn id="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anim calcmode="lin" valueType="num">
                                      <p:cBhvr additive="base">
                                        <p:cTn id="1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856" y="201074"/>
            <a:ext cx="7448491" cy="400050"/>
          </a:xfrm>
        </p:spPr>
        <p:txBody>
          <a:bodyPr>
            <a:noAutofit/>
          </a:bodyPr>
          <a:lstStyle/>
          <a:p>
            <a:pPr algn="ctr"/>
            <a:r>
              <a:rPr lang="en-US" sz="3600" dirty="0"/>
              <a:t>Series versus Parallel Resistor Circuits</a:t>
            </a:r>
          </a:p>
        </p:txBody>
      </p:sp>
      <mc:AlternateContent xmlns:mc="http://schemas.openxmlformats.org/markup-compatibility/2006" xmlns:a14="http://schemas.microsoft.com/office/drawing/2010/main">
        <mc:Choice Requires="a14">
          <p:sp>
            <p:nvSpPr>
              <p:cNvPr id="8" name="Rectangle 7"/>
              <p:cNvSpPr/>
              <p:nvPr/>
            </p:nvSpPr>
            <p:spPr>
              <a:xfrm>
                <a:off x="1673629" y="1347130"/>
                <a:ext cx="8869680" cy="3206134"/>
              </a:xfrm>
              <a:prstGeom prst="rect">
                <a:avLst/>
              </a:prstGeom>
              <a:solidFill>
                <a:schemeClr val="tx1">
                  <a:lumMod val="95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base">
                  <a:spcBef>
                    <a:spcPct val="0"/>
                  </a:spcBef>
                  <a:spcAft>
                    <a:spcPct val="0"/>
                  </a:spcAft>
                  <a:buFont typeface="Arial" panose="020B0604020202020204" pitchFamily="34" charset="0"/>
                  <a:buChar char="•"/>
                </a:pPr>
                <a:r>
                  <a:rPr lang="en-US" b="1" dirty="0">
                    <a:solidFill>
                      <a:srgbClr val="000000"/>
                    </a:solidFill>
                    <a:latin typeface="Cambria Math" panose="02040503050406030204" pitchFamily="18" charset="0"/>
                    <a:ea typeface="Cambria Math" panose="02040503050406030204" pitchFamily="18" charset="0"/>
                  </a:rPr>
                  <a:t>Current is the same through all elements of a series circuit</a:t>
                </a:r>
                <a:r>
                  <a:rPr lang="en-US" dirty="0">
                    <a:solidFill>
                      <a:srgbClr val="000000"/>
                    </a:solidFill>
                    <a:latin typeface="Cambria Math" panose="02040503050406030204" pitchFamily="18" charset="0"/>
                    <a:ea typeface="Cambria Math" panose="02040503050406030204" pitchFamily="18" charset="0"/>
                  </a:rPr>
                  <a:t>. (Only one possible path)</a:t>
                </a: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r>
                  <a:rPr lang="en-US" dirty="0" err="1">
                    <a:solidFill>
                      <a:srgbClr val="000000"/>
                    </a:solidFill>
                    <a:latin typeface="Cambria Math" panose="02040503050406030204" pitchFamily="18" charset="0"/>
                    <a:ea typeface="Cambria Math" panose="02040503050406030204" pitchFamily="18" charset="0"/>
                  </a:rPr>
                  <a:t>Req_series</a:t>
                </a:r>
                <a:r>
                  <a:rPr lang="en-US" dirty="0">
                    <a:solidFill>
                      <a:srgbClr val="000000"/>
                    </a:solidFill>
                    <a:latin typeface="Cambria Math" panose="02040503050406030204" pitchFamily="18" charset="0"/>
                    <a:ea typeface="Cambria Math" panose="02040503050406030204" pitchFamily="18" charset="0"/>
                  </a:rPr>
                  <a:t> = R1 + R2 + …. Rn. Larger than the largest resistor value.</a:t>
                </a: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r>
                  <a:rPr lang="en-US" b="1" dirty="0">
                    <a:solidFill>
                      <a:srgbClr val="000000"/>
                    </a:solidFill>
                    <a:latin typeface="Cambria Math" panose="02040503050406030204" pitchFamily="18" charset="0"/>
                    <a:ea typeface="Cambria Math" panose="02040503050406030204" pitchFamily="18" charset="0"/>
                  </a:rPr>
                  <a:t>Voltage is the same across all elements of a parallel circuit</a:t>
                </a:r>
                <a:r>
                  <a:rPr lang="en-US" dirty="0">
                    <a:solidFill>
                      <a:srgbClr val="000000"/>
                    </a:solidFill>
                    <a:latin typeface="Cambria Math" panose="02040503050406030204" pitchFamily="18" charset="0"/>
                    <a:ea typeface="Cambria Math" panose="02040503050406030204" pitchFamily="18" charset="0"/>
                  </a:rPr>
                  <a:t>.</a:t>
                </a: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r>
                  <a:rPr lang="en-US" dirty="0" err="1">
                    <a:solidFill>
                      <a:srgbClr val="000000"/>
                    </a:solidFill>
                    <a:latin typeface="Cambria Math" panose="02040503050406030204" pitchFamily="18" charset="0"/>
                    <a:ea typeface="Cambria Math" panose="02040503050406030204" pitchFamily="18" charset="0"/>
                  </a:rPr>
                  <a:t>Req_parallel</a:t>
                </a:r>
                <a:r>
                  <a:rPr lang="en-US"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1</m:t>
                            </m:r>
                          </m:den>
                        </m:f>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2</m:t>
                            </m:r>
                          </m:den>
                        </m:f>
                        <m:r>
                          <a:rPr lang="en-US">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3</m:t>
                            </m:r>
                          </m:den>
                        </m:f>
                        <m:r>
                          <a:rPr lang="en-US">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r>
                              <a:rPr lang="en-US">
                                <a:solidFill>
                                  <a:srgbClr val="000000"/>
                                </a:solidFill>
                                <a:latin typeface="Cambria Math" panose="02040503050406030204" pitchFamily="18" charset="0"/>
                                <a:ea typeface="Cambria Math" panose="02040503050406030204" pitchFamily="18" charset="0"/>
                              </a:rPr>
                              <m:t>1</m:t>
                            </m:r>
                          </m:num>
                          <m:den>
                            <m:r>
                              <m:rPr>
                                <m:sty m:val="p"/>
                              </m:rPr>
                              <a:rPr lang="en-US">
                                <a:solidFill>
                                  <a:srgbClr val="000000"/>
                                </a:solidFill>
                                <a:latin typeface="Cambria Math" panose="02040503050406030204" pitchFamily="18" charset="0"/>
                                <a:ea typeface="Cambria Math" panose="02040503050406030204" pitchFamily="18" charset="0"/>
                              </a:rPr>
                              <m:t>Rn</m:t>
                            </m:r>
                          </m:den>
                        </m:f>
                      </m:den>
                    </m:f>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Smaller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than</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the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smallest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resistor</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value</m:t>
                    </m:r>
                    <m:r>
                      <a:rPr lang="en-US">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spcBef>
                    <a:spcPct val="0"/>
                  </a:spcBef>
                  <a:spcAft>
                    <a:spcPct val="0"/>
                  </a:spcAft>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ea typeface="Cambria Math" panose="02040503050406030204" pitchFamily="18" charset="0"/>
                      </a:rPr>
                      <m:t>The</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above</m:t>
                    </m:r>
                    <m:r>
                      <a:rPr lang="en-US">
                        <a:solidFill>
                          <a:srgbClr val="000000"/>
                        </a:solidFill>
                        <a:latin typeface="Cambria Math" panose="02040503050406030204" pitchFamily="18" charset="0"/>
                        <a:ea typeface="Cambria Math" panose="02040503050406030204" pitchFamily="18" charset="0"/>
                      </a:rPr>
                      <m:t> </m:t>
                    </m:r>
                    <m:r>
                      <m:rPr>
                        <m:nor/>
                      </m:rPr>
                      <a:rPr lang="en-US" dirty="0">
                        <a:solidFill>
                          <a:srgbClr val="000000"/>
                        </a:solidFill>
                        <a:latin typeface="Cambria Math" panose="02040503050406030204" pitchFamily="18" charset="0"/>
                        <a:ea typeface="Cambria Math" panose="02040503050406030204" pitchFamily="18" charset="0"/>
                      </a:rPr>
                      <m:t>Req</m:t>
                    </m:r>
                    <m:r>
                      <m:rPr>
                        <m:nor/>
                      </m:rPr>
                      <a:rPr lang="en-US" dirty="0">
                        <a:solidFill>
                          <a:srgbClr val="000000"/>
                        </a:solidFill>
                        <a:latin typeface="Cambria Math" panose="02040503050406030204" pitchFamily="18" charset="0"/>
                        <a:ea typeface="Cambria Math" panose="02040503050406030204" pitchFamily="18" charset="0"/>
                      </a:rPr>
                      <m:t>_</m:t>
                    </m:r>
                    <m:r>
                      <m:rPr>
                        <m:nor/>
                      </m:rPr>
                      <a:rPr lang="en-US" dirty="0">
                        <a:solidFill>
                          <a:srgbClr val="000000"/>
                        </a:solidFill>
                        <a:latin typeface="Cambria Math" panose="02040503050406030204" pitchFamily="18" charset="0"/>
                        <a:ea typeface="Cambria Math" panose="02040503050406030204" pitchFamily="18" charset="0"/>
                      </a:rPr>
                      <m:t>parallel</m:t>
                    </m:r>
                    <m:r>
                      <a:rPr lang="en-US" dirty="0">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formula</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is</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equivalent</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to</m:t>
                    </m:r>
                    <m:r>
                      <a:rPr lang="en-US">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1</m:t>
                        </m:r>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2</m:t>
                        </m:r>
                      </m:num>
                      <m:den>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1+</m:t>
                        </m:r>
                        <m:r>
                          <m:rPr>
                            <m:sty m:val="p"/>
                          </m:rPr>
                          <a:rPr lang="en-US">
                            <a:solidFill>
                              <a:srgbClr val="000000"/>
                            </a:solidFill>
                            <a:latin typeface="Cambria Math" panose="02040503050406030204" pitchFamily="18" charset="0"/>
                            <a:ea typeface="Cambria Math" panose="02040503050406030204" pitchFamily="18" charset="0"/>
                          </a:rPr>
                          <m:t>R</m:t>
                        </m:r>
                        <m:r>
                          <a:rPr lang="en-US">
                            <a:solidFill>
                              <a:srgbClr val="000000"/>
                            </a:solidFill>
                            <a:latin typeface="Cambria Math" panose="02040503050406030204" pitchFamily="18" charset="0"/>
                            <a:ea typeface="Cambria Math" panose="02040503050406030204" pitchFamily="18" charset="0"/>
                          </a:rPr>
                          <m:t>2</m:t>
                        </m:r>
                      </m:den>
                    </m:f>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for</m:t>
                    </m:r>
                    <m:r>
                      <a:rPr lang="en-US">
                        <a:solidFill>
                          <a:srgbClr val="000000"/>
                        </a:solidFill>
                        <a:latin typeface="Cambria Math" panose="02040503050406030204" pitchFamily="18" charset="0"/>
                        <a:ea typeface="Cambria Math" panose="02040503050406030204" pitchFamily="18" charset="0"/>
                      </a:rPr>
                      <m:t> 2 </m:t>
                    </m:r>
                    <m:r>
                      <m:rPr>
                        <m:sty m:val="p"/>
                      </m:rPr>
                      <a:rPr lang="en-US">
                        <a:solidFill>
                          <a:srgbClr val="000000"/>
                        </a:solidFill>
                        <a:latin typeface="Cambria Math" panose="02040503050406030204" pitchFamily="18" charset="0"/>
                        <a:ea typeface="Cambria Math" panose="02040503050406030204" pitchFamily="18" charset="0"/>
                      </a:rPr>
                      <m:t>parallel</m:t>
                    </m:r>
                    <m:r>
                      <a:rPr lang="en-US">
                        <a:solidFill>
                          <a:srgbClr val="000000"/>
                        </a:solidFill>
                        <a:latin typeface="Cambria Math" panose="02040503050406030204" pitchFamily="18" charset="0"/>
                        <a:ea typeface="Cambria Math" panose="02040503050406030204" pitchFamily="18" charset="0"/>
                      </a:rPr>
                      <m:t> </m:t>
                    </m:r>
                    <m:r>
                      <m:rPr>
                        <m:sty m:val="p"/>
                      </m:rPr>
                      <a:rPr lang="en-US">
                        <a:solidFill>
                          <a:srgbClr val="000000"/>
                        </a:solidFill>
                        <a:latin typeface="Cambria Math" panose="02040503050406030204" pitchFamily="18" charset="0"/>
                        <a:ea typeface="Cambria Math" panose="02040503050406030204" pitchFamily="18" charset="0"/>
                      </a:rPr>
                      <m:t>resistors</m:t>
                    </m:r>
                    <m:r>
                      <a:rPr lang="en-US" i="1">
                        <a:solidFill>
                          <a:srgbClr val="000000"/>
                        </a:solidFill>
                        <a:latin typeface="Cambria Math" panose="02040503050406030204" pitchFamily="18" charset="0"/>
                        <a:ea typeface="Cambria Math" panose="02040503050406030204" pitchFamily="18" charset="0"/>
                      </a:rPr>
                      <m:t>.</m:t>
                    </m:r>
                  </m:oMath>
                </a14:m>
                <a:endParaRPr lang="en-US" dirty="0">
                  <a:solidFill>
                    <a:srgbClr val="000000"/>
                  </a:solidFill>
                  <a:latin typeface="Cambria Math" panose="02040503050406030204" pitchFamily="18" charset="0"/>
                  <a:ea typeface="Cambria Math" panose="02040503050406030204" pitchFamily="18" charset="0"/>
                </a:endParaRPr>
              </a:p>
              <a:p>
                <a:pPr fontAlgn="base">
                  <a:spcBef>
                    <a:spcPct val="0"/>
                  </a:spcBef>
                  <a:spcAft>
                    <a:spcPct val="0"/>
                  </a:spcAft>
                </a:pPr>
                <a:endParaRPr lang="en-US" dirty="0">
                  <a:solidFill>
                    <a:srgbClr val="0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673629" y="1347130"/>
                <a:ext cx="8869680" cy="3206134"/>
              </a:xfrm>
              <a:prstGeom prst="rect">
                <a:avLst/>
              </a:prstGeom>
              <a:blipFill rotWithShape="0">
                <a:blip r:embed="rId3"/>
                <a:stretch>
                  <a:fillRect l="-205" t="-561"/>
                </a:stretch>
              </a:blipFill>
            </p:spPr>
            <p:txBody>
              <a:bodyPr/>
              <a:lstStyle/>
              <a:p>
                <a:r>
                  <a:rPr lang="en-US">
                    <a:noFill/>
                  </a:rPr>
                  <a:t> </a:t>
                </a:r>
              </a:p>
            </p:txBody>
          </p:sp>
        </mc:Fallback>
      </mc:AlternateContent>
    </p:spTree>
    <p:extLst>
      <p:ext uri="{BB962C8B-B14F-4D97-AF65-F5344CB8AC3E}">
        <p14:creationId xmlns:p14="http://schemas.microsoft.com/office/powerpoint/2010/main" val="81553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anim calcmode="lin" valueType="num">
                                      <p:cBhvr additive="base">
                                        <p:cTn id="1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anim calcmode="lin" valueType="num">
                                      <p:cBhvr additive="base">
                                        <p:cTn id="1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118339" y="66738"/>
            <a:ext cx="5353538" cy="563244"/>
          </a:xfrm>
        </p:spPr>
        <p:txBody>
          <a:bodyPr/>
          <a:lstStyle/>
          <a:p>
            <a:r>
              <a:rPr lang="en-US" sz="4000" dirty="0"/>
              <a:t> </a:t>
            </a:r>
            <a:r>
              <a:rPr lang="en-US" sz="4400" dirty="0"/>
              <a:t>What Do Engineers Do?</a:t>
            </a:r>
          </a:p>
        </p:txBody>
      </p:sp>
      <p:sp>
        <p:nvSpPr>
          <p:cNvPr id="7" name="Rectangle 6"/>
          <p:cNvSpPr/>
          <p:nvPr/>
        </p:nvSpPr>
        <p:spPr>
          <a:xfrm>
            <a:off x="382742" y="995448"/>
            <a:ext cx="10972799"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Apply math and science to solve problems. </a:t>
            </a: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Problems to be solved are opportunities for engineers.</a:t>
            </a: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Engineers are sustained by problems that are big enough for someone to pay for your skills to solve.</a:t>
            </a: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Intuitive understanding of how something works is very helpful when trying to figure out why it is not working.</a:t>
            </a:r>
          </a:p>
          <a:p>
            <a:pPr marL="342900" indent="-342900" fontAlgn="auto">
              <a:spcAft>
                <a:spcPts val="0"/>
              </a:spcAft>
              <a:buClr>
                <a:srgbClr val="4E5B6F"/>
              </a:buClr>
              <a:buFont typeface="Wingdings" panose="05000000000000000000" pitchFamily="2" charset="2"/>
              <a:buChar char="Ø"/>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Intuitive understanding has longer shelf life than a superficial understanding just sufficient to pass a test.</a:t>
            </a:r>
          </a:p>
        </p:txBody>
      </p:sp>
    </p:spTree>
    <p:extLst>
      <p:ext uri="{BB962C8B-B14F-4D97-AF65-F5344CB8AC3E}">
        <p14:creationId xmlns:p14="http://schemas.microsoft.com/office/powerpoint/2010/main" val="335679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 calcmode="lin" valueType="num">
                                      <p:cBhvr additive="base">
                                        <p:cTn id="1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011573" y="15631"/>
            <a:ext cx="3561535" cy="617167"/>
          </a:xfrm>
        </p:spPr>
        <p:txBody>
          <a:bodyPr/>
          <a:lstStyle/>
          <a:p>
            <a:r>
              <a:rPr lang="en-US" sz="4000" dirty="0"/>
              <a:t>Class Attendance</a:t>
            </a:r>
          </a:p>
        </p:txBody>
      </p:sp>
      <p:sp>
        <p:nvSpPr>
          <p:cNvPr id="5" name="Rectangle 4"/>
          <p:cNvSpPr/>
          <p:nvPr/>
        </p:nvSpPr>
        <p:spPr>
          <a:xfrm>
            <a:off x="790832" y="828509"/>
            <a:ext cx="10536195" cy="52629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Wingdings" panose="05000000000000000000" pitchFamily="2" charset="2"/>
              <a:buChar char="Ø"/>
            </a:pPr>
            <a:r>
              <a:rPr lang="en-US" sz="1600" b="1" dirty="0"/>
              <a:t>Quizzes</a:t>
            </a:r>
            <a:r>
              <a:rPr lang="en-US" sz="1600" dirty="0"/>
              <a:t>: Both a Prepare Reading Quiz near the start-of-class and a Post-Discussion Quiz near the end-of-class can be expected throughout the semester. The Prepare Reading Quizzes cover the assigned </a:t>
            </a:r>
            <a:r>
              <a:rPr lang="en-US" sz="1600" b="1" dirty="0"/>
              <a:t>Prepare</a:t>
            </a:r>
            <a:r>
              <a:rPr lang="en-US" sz="1600" dirty="0"/>
              <a:t> reading material and the Post-Discussion Quiz cover the material discussed during class time. The Prepare Reading Quizzes are both closed-book and closed notes, while the Post-Discussion Quizzes are closed-book, although handwritten notes taken during class time can be used. Students will self-grade and report their quiz results in I-Learn with 20% of your final grade based upon in-class quiz performance. You must be present to receive credit for each in-class quiz. The </a:t>
            </a:r>
            <a:r>
              <a:rPr lang="en-US" sz="1600" b="1" dirty="0"/>
              <a:t>lowest six</a:t>
            </a:r>
            <a:r>
              <a:rPr lang="en-US" sz="1600" dirty="0"/>
              <a:t> </a:t>
            </a:r>
            <a:r>
              <a:rPr lang="en-US" sz="1600" b="1" dirty="0"/>
              <a:t>Quiz</a:t>
            </a:r>
            <a:r>
              <a:rPr lang="en-US" sz="1600" dirty="0"/>
              <a:t> scores for each student during the semester will be automatically dropped prior to determining final grades. If you have an Authorized Absence accompanied by a completed </a:t>
            </a:r>
            <a:r>
              <a:rPr lang="en-US" sz="1600" b="1" dirty="0"/>
              <a:t>Student Absence Request Form</a:t>
            </a:r>
            <a:r>
              <a:rPr lang="en-US" sz="1600" dirty="0"/>
              <a:t>, then the quizzes for that day will simply not be included in the calculation of your final grade.</a:t>
            </a:r>
          </a:p>
          <a:p>
            <a:pPr marL="285750" indent="-285750">
              <a:buFont typeface="Wingdings" panose="05000000000000000000" pitchFamily="2" charset="2"/>
              <a:buChar char="Ø"/>
            </a:pPr>
            <a:endParaRPr lang="en-US" sz="1600" dirty="0">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1600" dirty="0">
                <a:latin typeface="Cambria Math" panose="02040503050406030204" pitchFamily="18" charset="0"/>
                <a:ea typeface="Cambria Math" panose="02040503050406030204" pitchFamily="18" charset="0"/>
              </a:rPr>
              <a:t>Academic Policies</a:t>
            </a:r>
          </a:p>
          <a:p>
            <a:pPr marL="285750" indent="-285750">
              <a:buFont typeface="Wingdings" panose="05000000000000000000" pitchFamily="2" charset="2"/>
              <a:buChar char="Ø"/>
            </a:pPr>
            <a:endParaRPr lang="en-US" sz="1600" dirty="0">
              <a:latin typeface="Cambria Math" panose="02040503050406030204" pitchFamily="18" charset="0"/>
              <a:ea typeface="Cambria Math" panose="02040503050406030204" pitchFamily="18" charset="0"/>
            </a:endParaRPr>
          </a:p>
          <a:p>
            <a:r>
              <a:rPr lang="en-US" sz="1600" dirty="0">
                <a:latin typeface="Cambria Math" panose="02040503050406030204" pitchFamily="18" charset="0"/>
                <a:ea typeface="Cambria Math" panose="02040503050406030204" pitchFamily="18" charset="0"/>
              </a:rPr>
              <a:t>Students are responsible for class attendance. No absences, whether approved by the College for participation in College-sponsored activities or necessitated by sickness or other personal emergencies, are "excused" in the sense that the student is relieved from work assigned or carried out by the class during the absence. To ensure continuity, students must make up work missed. In most cases, repeated absences will result in a lower grade or a failure. </a:t>
            </a:r>
          </a:p>
          <a:p>
            <a:endParaRPr lang="en-US" sz="1600" dirty="0">
              <a:ln w="0"/>
              <a:solidFill>
                <a:prstClr val="black"/>
              </a:solidFill>
              <a:effectLst>
                <a:outerShdw blurRad="38100" dist="19050" dir="2700000" algn="tl" rotWithShape="0">
                  <a:prstClr val="black">
                    <a:alpha val="40000"/>
                  </a:prstClr>
                </a:outerShdw>
              </a:effectLst>
              <a:latin typeface="Cambria Math" panose="02040503050406030204" pitchFamily="18" charset="0"/>
              <a:ea typeface="Cambria Math" panose="02040503050406030204" pitchFamily="18" charset="0"/>
              <a:cs typeface="Arial" panose="020B0604020202020204" pitchFamily="34" charset="0"/>
            </a:endParaRPr>
          </a:p>
          <a:p>
            <a:pPr marL="285750" indent="-285750">
              <a:buFont typeface="Wingdings" panose="05000000000000000000" pitchFamily="2" charset="2"/>
              <a:buChar char="Ø"/>
            </a:pPr>
            <a:r>
              <a:rPr lang="en-US" sz="1600" dirty="0">
                <a:latin typeface="Cambria Math" panose="02040503050406030204" pitchFamily="18" charset="0"/>
                <a:ea typeface="Cambria Math" panose="02040503050406030204" pitchFamily="18" charset="0"/>
              </a:rPr>
              <a:t>Student Authorized Absence Policy &amp; Request Form.</a:t>
            </a:r>
          </a:p>
          <a:p>
            <a:endParaRPr lang="en-US" sz="1600" dirty="0">
              <a:latin typeface="Cambria Math" panose="02040503050406030204" pitchFamily="18" charset="0"/>
              <a:ea typeface="Cambria Math" panose="02040503050406030204" pitchFamily="18" charset="0"/>
            </a:endParaRPr>
          </a:p>
          <a:p>
            <a:r>
              <a:rPr lang="en-US" sz="1600" dirty="0">
                <a:latin typeface="Cambria Math" panose="02040503050406030204" pitchFamily="18" charset="0"/>
                <a:ea typeface="Cambria Math" panose="02040503050406030204" pitchFamily="18" charset="0"/>
              </a:rPr>
              <a:t> Faculty may not reduce student grades on the basis of attendance if the absence(s) are for official university sponsored events.</a:t>
            </a:r>
          </a:p>
        </p:txBody>
      </p:sp>
    </p:spTree>
    <p:extLst>
      <p:ext uri="{BB962C8B-B14F-4D97-AF65-F5344CB8AC3E}">
        <p14:creationId xmlns:p14="http://schemas.microsoft.com/office/powerpoint/2010/main" val="91241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164863" y="78154"/>
            <a:ext cx="7705970" cy="563244"/>
          </a:xfrm>
        </p:spPr>
        <p:txBody>
          <a:bodyPr/>
          <a:lstStyle/>
          <a:p>
            <a:r>
              <a:rPr lang="en-US" sz="4000" dirty="0"/>
              <a:t> </a:t>
            </a:r>
            <a:r>
              <a:rPr lang="en-US" sz="4400" dirty="0"/>
              <a:t>What are Employers Looking For?</a:t>
            </a:r>
          </a:p>
        </p:txBody>
      </p:sp>
      <p:sp>
        <p:nvSpPr>
          <p:cNvPr id="7" name="Rectangle 6"/>
          <p:cNvSpPr/>
          <p:nvPr/>
        </p:nvSpPr>
        <p:spPr>
          <a:xfrm>
            <a:off x="382742" y="995448"/>
            <a:ext cx="10972799" cy="470898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auto">
              <a:spcAft>
                <a:spcPts val="0"/>
              </a:spcAft>
              <a:buFont typeface="Wingdings" panose="05000000000000000000" pitchFamily="2" charset="2"/>
              <a:buChar char="Ø"/>
            </a:pPr>
            <a:endPar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Aft>
                <a:spcPts val="0"/>
              </a:spcAft>
              <a:buFont typeface="Wingdings" panose="05000000000000000000" pitchFamily="2" charset="2"/>
              <a:buChar char="Ø"/>
            </a:pPr>
            <a:r>
              <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Someone who is hard working, self-motivated and demonstrates integrity.</a:t>
            </a:r>
          </a:p>
          <a:p>
            <a:pPr fontAlgn="auto">
              <a:spcAft>
                <a:spcPts val="0"/>
              </a:spcAft>
            </a:pPr>
            <a:endPar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Aft>
                <a:spcPts val="0"/>
              </a:spcAft>
              <a:buFont typeface="Wingdings" panose="05000000000000000000" pitchFamily="2" charset="2"/>
              <a:buChar char="Ø"/>
            </a:pPr>
            <a:r>
              <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Solid grasp of circuit analysis &amp; design fundamentals. </a:t>
            </a:r>
          </a:p>
          <a:p>
            <a:pPr fontAlgn="auto">
              <a:spcAft>
                <a:spcPts val="0"/>
              </a:spcAft>
            </a:pPr>
            <a:endPar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Aft>
                <a:spcPts val="0"/>
              </a:spcAft>
              <a:buFont typeface="Wingdings" panose="05000000000000000000" pitchFamily="2" charset="2"/>
              <a:buChar char="Ø"/>
            </a:pPr>
            <a:r>
              <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Good problem solving methodology. Take stock of what you do know. </a:t>
            </a:r>
          </a:p>
          <a:p>
            <a:pPr fontAlgn="auto">
              <a:spcAft>
                <a:spcPts val="0"/>
              </a:spcAft>
            </a:pPr>
            <a:endPar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Aft>
                <a:spcPts val="0"/>
              </a:spcAft>
              <a:buFont typeface="Wingdings" panose="05000000000000000000" pitchFamily="2" charset="2"/>
              <a:buChar char="Ø"/>
            </a:pPr>
            <a:r>
              <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Detailed understanding of how something works is very helpful when trying to solve problems. </a:t>
            </a:r>
          </a:p>
          <a:p>
            <a:pPr fontAlgn="auto">
              <a:spcAft>
                <a:spcPts val="0"/>
              </a:spcAft>
            </a:pPr>
            <a:r>
              <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	Do leakage currents increase or decrease in semiconductors as temperature increases?</a:t>
            </a:r>
          </a:p>
          <a:p>
            <a:pPr fontAlgn="auto">
              <a:spcAft>
                <a:spcPts val="0"/>
              </a:spcAft>
            </a:pPr>
            <a:r>
              <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	Is paralleling silicon diodes to reduce power dissipation an effective technique?</a:t>
            </a:r>
          </a:p>
          <a:p>
            <a:pPr fontAlgn="auto">
              <a:spcAft>
                <a:spcPts val="0"/>
              </a:spcAft>
            </a:pPr>
            <a:r>
              <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	Is current saturation for BJTs and MOSFETs the same phenomenon?</a:t>
            </a:r>
          </a:p>
          <a:p>
            <a:pPr fontAlgn="auto">
              <a:spcAft>
                <a:spcPts val="0"/>
              </a:spcAft>
            </a:pPr>
            <a:r>
              <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	Why does power dissipation increase with increasing clock frequency in digital CMOS?</a:t>
            </a:r>
          </a:p>
          <a:p>
            <a:pPr fontAlgn="auto">
              <a:spcAft>
                <a:spcPts val="0"/>
              </a:spcAft>
            </a:pPr>
            <a:endPar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Aft>
                <a:spcPts val="0"/>
              </a:spcAft>
              <a:buFont typeface="Wingdings" panose="05000000000000000000" pitchFamily="2" charset="2"/>
              <a:buChar char="Ø"/>
            </a:pPr>
            <a:r>
              <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rPr>
              <a:t>Can easily look up equations, but can’t so easily look up concepts.</a:t>
            </a:r>
          </a:p>
          <a:p>
            <a:pPr marL="285750" indent="-285750" fontAlgn="auto">
              <a:spcAft>
                <a:spcPts val="0"/>
              </a:spcAft>
              <a:buFont typeface="Wingdings" panose="05000000000000000000" pitchFamily="2" charset="2"/>
              <a:buChar char="Ø"/>
            </a:pPr>
            <a:endPar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351421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 calcmode="lin" valueType="num">
                                      <p:cBhvr additive="base">
                                        <p:cTn id="1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 calcmode="lin" valueType="num">
                                      <p:cBhvr additive="base">
                                        <p:cTn id="1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 calcmode="lin" valueType="num">
                                      <p:cBhvr additive="base">
                                        <p:cTn id="3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13" end="13"/>
                                            </p:txEl>
                                          </p:spTgt>
                                        </p:tgtEl>
                                        <p:attrNameLst>
                                          <p:attrName>style.visibility</p:attrName>
                                        </p:attrNameLst>
                                      </p:cBhvr>
                                      <p:to>
                                        <p:strVal val="visible"/>
                                      </p:to>
                                    </p:set>
                                    <p:anim calcmode="lin" valueType="num">
                                      <p:cBhvr additive="base">
                                        <p:cTn id="49"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118339" y="66738"/>
            <a:ext cx="5353538" cy="563244"/>
          </a:xfrm>
        </p:spPr>
        <p:txBody>
          <a:bodyPr/>
          <a:lstStyle/>
          <a:p>
            <a:r>
              <a:rPr lang="en-US" sz="4000" dirty="0"/>
              <a:t> </a:t>
            </a:r>
            <a:r>
              <a:rPr lang="en-US" sz="4400" dirty="0"/>
              <a:t>What Do Engineers Do?</a:t>
            </a:r>
          </a:p>
        </p:txBody>
      </p:sp>
      <p:sp>
        <p:nvSpPr>
          <p:cNvPr id="7" name="Rectangle 6"/>
          <p:cNvSpPr/>
          <p:nvPr/>
        </p:nvSpPr>
        <p:spPr>
          <a:xfrm>
            <a:off x="382742" y="995448"/>
            <a:ext cx="10972799"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Apply math and science to solve problems. </a:t>
            </a: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Problems to be solved are opportunities for engineers.</a:t>
            </a: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Problems that are big enough for someone to pay to solve.</a:t>
            </a: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Intuitive understanding of how something works is very helpful when trying to figure out why it is not working.</a:t>
            </a:r>
          </a:p>
          <a:p>
            <a:pPr marL="342900" indent="-342900" fontAlgn="auto">
              <a:spcAft>
                <a:spcPts val="0"/>
              </a:spcAft>
              <a:buClr>
                <a:srgbClr val="4E5B6F"/>
              </a:buClr>
              <a:buFont typeface="Wingdings" panose="05000000000000000000" pitchFamily="2" charset="2"/>
              <a:buChar char="Ø"/>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r>
              <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rPr>
              <a:t>Intuitive understanding has longer shelf life than a superficial understanding just sufficient to pass a test.</a:t>
            </a:r>
          </a:p>
        </p:txBody>
      </p:sp>
    </p:spTree>
    <p:extLst>
      <p:ext uri="{BB962C8B-B14F-4D97-AF65-F5344CB8AC3E}">
        <p14:creationId xmlns:p14="http://schemas.microsoft.com/office/powerpoint/2010/main" val="19789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696310" y="0"/>
            <a:ext cx="7323015" cy="563244"/>
          </a:xfrm>
        </p:spPr>
        <p:txBody>
          <a:bodyPr/>
          <a:lstStyle/>
          <a:p>
            <a:r>
              <a:rPr lang="en-US" sz="4000" dirty="0"/>
              <a:t> </a:t>
            </a:r>
            <a:r>
              <a:rPr lang="en-US" sz="4400" dirty="0"/>
              <a:t>General Career Suggestions</a:t>
            </a:r>
          </a:p>
        </p:txBody>
      </p:sp>
      <p:sp>
        <p:nvSpPr>
          <p:cNvPr id="7" name="Rectangle 6"/>
          <p:cNvSpPr/>
          <p:nvPr/>
        </p:nvSpPr>
        <p:spPr>
          <a:xfrm>
            <a:off x="382742" y="995448"/>
            <a:ext cx="10972799" cy="532453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fontAlgn="auto">
              <a:spcAft>
                <a:spcPts val="0"/>
              </a:spcAft>
              <a:buFont typeface="Wingdings" panose="05000000000000000000" pitchFamily="2" charset="2"/>
              <a:buChar char="Ø"/>
            </a:pPr>
            <a:endPar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a:p>
            <a:pPr marL="342900" lvl="0" indent="-342900" fontAlgn="auto">
              <a:spcBef>
                <a:spcPts val="0"/>
              </a:spcBef>
              <a:spcAft>
                <a:spcPts val="0"/>
              </a:spcAft>
              <a:buClrTx/>
              <a:buSzTx/>
              <a:buFont typeface="Wingdings" panose="05000000000000000000" pitchFamily="2" charset="2"/>
              <a:buChar char="Ø"/>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Wisely go after the tougher projects and problems, as you will learn more and become more valuable.</a:t>
            </a:r>
          </a:p>
          <a:p>
            <a:pPr marL="342900" lvl="0" indent="-342900" fontAlgn="auto">
              <a:spcBef>
                <a:spcPts val="0"/>
              </a:spcBef>
              <a:spcAft>
                <a:spcPts val="0"/>
              </a:spcAft>
              <a:buClrTx/>
              <a:buSzTx/>
              <a:buFont typeface="Wingdings" panose="05000000000000000000" pitchFamily="2" charset="2"/>
              <a:buChar char="Ø"/>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342900" lvl="0" indent="-342900" fontAlgn="auto">
              <a:spcBef>
                <a:spcPts val="0"/>
              </a:spcBef>
              <a:spcAft>
                <a:spcPts val="0"/>
              </a:spcAft>
              <a:buClrTx/>
              <a:buSzTx/>
              <a:buFont typeface="Wingdings" panose="05000000000000000000" pitchFamily="2" charset="2"/>
              <a:buChar char="Ø"/>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Money follows worth, and worth is related to personal interest and passion.</a:t>
            </a:r>
          </a:p>
          <a:p>
            <a:pPr marL="342900" lvl="0" indent="-342900" fontAlgn="auto">
              <a:spcBef>
                <a:spcPts val="0"/>
              </a:spcBef>
              <a:spcAft>
                <a:spcPts val="0"/>
              </a:spcAft>
              <a:buClrTx/>
              <a:buSzTx/>
              <a:buFont typeface="Wingdings" panose="05000000000000000000" pitchFamily="2" charset="2"/>
              <a:buChar char="Ø"/>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342900" lvl="0" indent="-342900" fontAlgn="auto">
              <a:spcBef>
                <a:spcPts val="0"/>
              </a:spcBef>
              <a:spcAft>
                <a:spcPts val="0"/>
              </a:spcAft>
              <a:buClrTx/>
              <a:buSzTx/>
              <a:buFont typeface="Wingdings" panose="05000000000000000000" pitchFamily="2" charset="2"/>
              <a:buChar char="Ø"/>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Problems to be solved are opportunities for engineers.</a:t>
            </a:r>
          </a:p>
          <a:p>
            <a:pPr marL="342900" lvl="0" indent="-342900" fontAlgn="auto">
              <a:spcBef>
                <a:spcPts val="0"/>
              </a:spcBef>
              <a:spcAft>
                <a:spcPts val="0"/>
              </a:spcAft>
              <a:buClrTx/>
              <a:buSzTx/>
              <a:buFont typeface="Wingdings" panose="05000000000000000000" pitchFamily="2" charset="2"/>
              <a:buChar char="Ø"/>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342900" lvl="0" indent="-342900" fontAlgn="auto">
              <a:spcBef>
                <a:spcPts val="0"/>
              </a:spcBef>
              <a:spcAft>
                <a:spcPts val="0"/>
              </a:spcAft>
              <a:buClrTx/>
              <a:buSzTx/>
              <a:buFont typeface="Wingdings" panose="05000000000000000000" pitchFamily="2" charset="2"/>
              <a:buChar char="Ø"/>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An ounce of intuitive understanding is more valuable than a pound of equations.</a:t>
            </a:r>
          </a:p>
          <a:p>
            <a:pPr marL="342900" lvl="0" indent="-342900" fontAlgn="auto">
              <a:spcBef>
                <a:spcPts val="0"/>
              </a:spcBef>
              <a:spcAft>
                <a:spcPts val="0"/>
              </a:spcAft>
              <a:buClrTx/>
              <a:buSzTx/>
              <a:buFont typeface="Wingdings" panose="05000000000000000000" pitchFamily="2" charset="2"/>
              <a:buChar char="Ø"/>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342900" lvl="0" indent="-342900" fontAlgn="auto">
              <a:spcBef>
                <a:spcPts val="0"/>
              </a:spcBef>
              <a:spcAft>
                <a:spcPts val="0"/>
              </a:spcAft>
              <a:buClrTx/>
              <a:buSzTx/>
              <a:buFont typeface="Wingdings" panose="05000000000000000000" pitchFamily="2" charset="2"/>
              <a:buChar char="Ø"/>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Embrace lifelong learning.</a:t>
            </a:r>
          </a:p>
          <a:p>
            <a:pPr marL="342900" lvl="0" indent="-342900" fontAlgn="auto">
              <a:spcBef>
                <a:spcPts val="0"/>
              </a:spcBef>
              <a:spcAft>
                <a:spcPts val="0"/>
              </a:spcAft>
              <a:buClrTx/>
              <a:buSzTx/>
              <a:buFont typeface="Wingdings" panose="05000000000000000000" pitchFamily="2" charset="2"/>
              <a:buChar char="Ø"/>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342900" lvl="0" indent="-342900" fontAlgn="auto">
              <a:spcBef>
                <a:spcPts val="0"/>
              </a:spcBef>
              <a:spcAft>
                <a:spcPts val="0"/>
              </a:spcAft>
              <a:buClrTx/>
              <a:buSzTx/>
              <a:buFont typeface="Wingdings" panose="05000000000000000000" pitchFamily="2" charset="2"/>
              <a:buChar char="Ø"/>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If you end up in a position where you aren’t learning anything new and exciting, then it’s time for a change.</a:t>
            </a:r>
          </a:p>
          <a:p>
            <a:pPr lvl="0" fontAlgn="auto">
              <a:spcBef>
                <a:spcPts val="0"/>
              </a:spcBef>
              <a:spcAft>
                <a:spcPts val="0"/>
              </a:spcAft>
              <a:buClrTx/>
              <a:buSzTx/>
            </a:pPr>
            <a:endPar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lvl="0" indent="-285750" fontAlgn="auto">
              <a:spcBef>
                <a:spcPts val="0"/>
              </a:spcBef>
              <a:spcAft>
                <a:spcPts val="0"/>
              </a:spcAft>
              <a:buClrTx/>
              <a:buSzTx/>
              <a:buFont typeface="Wingdings" panose="05000000000000000000" pitchFamily="2" charset="2"/>
              <a:buChar char="Ø"/>
            </a:pPr>
            <a:r>
              <a:rPr lang="en-US" sz="2000" dirty="0">
                <a:solidFill>
                  <a:srgbClr val="000000"/>
                </a:solidFill>
                <a:latin typeface="Cambria Math" panose="02040503050406030204" pitchFamily="18" charset="0"/>
                <a:ea typeface="Cambria Math" panose="02040503050406030204" pitchFamily="18" charset="0"/>
                <a:cs typeface="Arial" panose="020B0604020202020204" pitchFamily="34" charset="0"/>
              </a:rPr>
              <a:t>Once again, the future is bright for honest, hard working, motivated individuals.</a:t>
            </a:r>
          </a:p>
          <a:p>
            <a:pPr marL="285750" indent="-285750" fontAlgn="auto">
              <a:spcAft>
                <a:spcPts val="0"/>
              </a:spcAft>
              <a:buFont typeface="Wingdings" panose="05000000000000000000" pitchFamily="2" charset="2"/>
              <a:buChar char="Ø"/>
            </a:pPr>
            <a:endParaRPr lang="en-US" sz="2000" dirty="0">
              <a:solidFill>
                <a:schemeClr val="bg1"/>
              </a:solidFill>
              <a:latin typeface="Cambria Math" panose="02040503050406030204" pitchFamily="18" charset="0"/>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23741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457133" y="0"/>
            <a:ext cx="7268488" cy="422433"/>
          </a:xfrm>
        </p:spPr>
        <p:txBody>
          <a:bodyPr/>
          <a:lstStyle/>
          <a:p>
            <a:r>
              <a:rPr lang="en-US" sz="4000" dirty="0"/>
              <a:t>ECEN 350 Format and Success Tips </a:t>
            </a:r>
          </a:p>
        </p:txBody>
      </p:sp>
      <p:sp>
        <p:nvSpPr>
          <p:cNvPr id="5" name="Rectangle 4">
            <a:extLst>
              <a:ext uri="{FF2B5EF4-FFF2-40B4-BE49-F238E27FC236}">
                <a16:creationId xmlns:a16="http://schemas.microsoft.com/office/drawing/2014/main" id="{84C3CFAE-5E0B-4609-AC57-116B1758379A}"/>
              </a:ext>
            </a:extLst>
          </p:cNvPr>
          <p:cNvSpPr/>
          <p:nvPr/>
        </p:nvSpPr>
        <p:spPr>
          <a:xfrm>
            <a:off x="92360" y="674684"/>
            <a:ext cx="11998035"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Prepare reading  quizzes covering prepare reading material due before class with no make-ups. </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342900" lvl="0" indent="-342900" fontAlgn="base">
              <a:spcBef>
                <a:spcPct val="0"/>
              </a:spcBef>
              <a:spcAft>
                <a:spcPct val="0"/>
              </a:spcAft>
              <a:buFont typeface="Wingdings" panose="05000000000000000000" pitchFamily="2" charset="2"/>
              <a:buChar char="Ø"/>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Post discussion quizzes near the end of class with no make-ups. </a:t>
            </a: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Notes taken during class can be used on these quizzes. </a:t>
            </a: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(6 lowest quiz scores for the semester automatically dropped by Canvas.)</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a:t>Download and use the class slides presented in class, all of which are available on Canvas. These slides include worked examples similar to many homework problems.</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Two open-book tests throughout the semester; a midterm and a final exam.</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Strive to understand the concepts, as that produces a better harvest than simply memorizing material to pass a test.</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Calibri" panose="020F0502020204030204" pitchFamily="34" charset="0"/>
                <a:cs typeface="Times New Roman" panose="02020603050405020304" pitchFamily="18" charset="0"/>
              </a:rPr>
              <a:t>Those who to take “Personal Responsibility for Their Education” demonstrating “Self-Regulation” have a stronger foundation and more to offer future employers and end up with more rewarding jobs, along with better compensation.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Getting help when needed is a trademark of </a:t>
            </a:r>
            <a:r>
              <a:rPr lang="en-US" dirty="0">
                <a:solidFill>
                  <a:srgbClr val="000000"/>
                </a:solidFill>
                <a:latin typeface="Cambria" panose="02040503050406030204"/>
              </a:rPr>
              <a:t>perseverance or</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grit: a desire to push forward and use whatever help necessary to accomplish our goals.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dirty="0">
              <a:solidFill>
                <a:srgbClr val="000000"/>
              </a:solidFill>
              <a:latin typeface="Cambria" panose="02040503050406030204"/>
            </a:endParaRPr>
          </a:p>
          <a:p>
            <a:pPr marL="285750" indent="-285750" fontAlgn="base">
              <a:spcBef>
                <a:spcPct val="0"/>
              </a:spcBef>
              <a:spcAft>
                <a:spcPct val="0"/>
              </a:spcAft>
              <a:buFont typeface="Wingdings" panose="05000000000000000000" pitchFamily="2" charset="2"/>
              <a:buChar char="Ø"/>
              <a:defRPr/>
            </a:pPr>
            <a:r>
              <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rPr>
              <a:t>Wednesday (5:00 to 7:30 pm) and Saturday (11:00 – 1:30 pm) in-person and Zoom help sessions for HW and Labs.</a:t>
            </a:r>
          </a:p>
          <a:p>
            <a:pPr marL="285750" indent="-285750" fontAlgn="base">
              <a:spcBef>
                <a:spcPct val="0"/>
              </a:spcBef>
              <a:spcAft>
                <a:spcPct val="0"/>
              </a:spcAft>
              <a:buFont typeface="Wingdings" panose="05000000000000000000" pitchFamily="2" charset="2"/>
              <a:buChar char="Ø"/>
              <a:defRPr/>
            </a:pPr>
            <a:endParaRPr lang="en-US" dirty="0">
              <a:solidFill>
                <a:srgbClr val="000000"/>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base">
              <a:spcBef>
                <a:spcPct val="0"/>
              </a:spcBef>
              <a:spcAft>
                <a:spcPct val="0"/>
              </a:spcAft>
              <a:buFont typeface="Wingdings" panose="05000000000000000000" pitchFamily="2" charset="2"/>
              <a:buChar char="Ø"/>
              <a:defRPr/>
            </a:pPr>
            <a:r>
              <a:rPr lang="en-US" dirty="0">
                <a:solidFill>
                  <a:prstClr val="black"/>
                </a:solidFill>
                <a:ea typeface="Cambria Math" panose="02040503050406030204" pitchFamily="18" charset="0"/>
                <a:cs typeface="Arial" panose="020B0604020202020204" pitchFamily="34" charset="0"/>
              </a:rPr>
              <a:t>See the following document for helpful personal resources: </a:t>
            </a:r>
            <a:r>
              <a:rPr lang="en-US" dirty="0">
                <a:solidFill>
                  <a:prstClr val="black"/>
                </a:solidFill>
                <a:ea typeface="Cambria Math" panose="02040503050406030204" pitchFamily="18" charset="0"/>
                <a:cs typeface="Arial" panose="020B0604020202020204" pitchFamily="34" charset="0"/>
                <a:hlinkClick r:id="rId3"/>
              </a:rPr>
              <a:t>Helpful Resources</a:t>
            </a:r>
            <a:r>
              <a:rPr lang="en-US" dirty="0">
                <a:solidFill>
                  <a:prstClr val="black"/>
                </a:solidFill>
                <a:ea typeface="Cambria Math" panose="02040503050406030204" pitchFamily="18" charset="0"/>
                <a:cs typeface="Arial" panose="020B0604020202020204" pitchFamily="34" charset="0"/>
              </a:rPr>
              <a:t>.</a:t>
            </a:r>
          </a:p>
        </p:txBody>
      </p:sp>
    </p:spTree>
    <p:extLst>
      <p:ext uri="{BB962C8B-B14F-4D97-AF65-F5344CB8AC3E}">
        <p14:creationId xmlns:p14="http://schemas.microsoft.com/office/powerpoint/2010/main" val="32893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 calcmode="lin" valueType="num">
                                      <p:cBhvr additive="base">
                                        <p:cTn id="1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anim calcmode="lin" valueType="num">
                                      <p:cBhvr additive="base">
                                        <p:cTn id="1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anim calcmode="lin" valueType="num">
                                      <p:cBhvr additive="base">
                                        <p:cTn id="2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anim calcmode="lin" valueType="num">
                                      <p:cBhvr additive="base">
                                        <p:cTn id="3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16" end="16"/>
                                            </p:txEl>
                                          </p:spTgt>
                                        </p:tgtEl>
                                        <p:attrNameLst>
                                          <p:attrName>style.visibility</p:attrName>
                                        </p:attrNameLst>
                                      </p:cBhvr>
                                      <p:to>
                                        <p:strVal val="visible"/>
                                      </p:to>
                                    </p:set>
                                    <p:anim calcmode="lin" valueType="num">
                                      <p:cBhvr additive="base">
                                        <p:cTn id="37"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851" y="-16476"/>
            <a:ext cx="6550429" cy="533400"/>
          </a:xfrm>
        </p:spPr>
        <p:txBody>
          <a:bodyPr>
            <a:noAutofit/>
          </a:bodyPr>
          <a:lstStyle/>
          <a:p>
            <a:pPr algn="ctr"/>
            <a:r>
              <a:rPr lang="en-US" sz="4400" dirty="0"/>
              <a:t>Linearity (Continued)</a:t>
            </a:r>
          </a:p>
        </p:txBody>
      </p:sp>
      <p:sp>
        <p:nvSpPr>
          <p:cNvPr id="8" name="Rectangle 7"/>
          <p:cNvSpPr/>
          <p:nvPr/>
        </p:nvSpPr>
        <p:spPr>
          <a:xfrm>
            <a:off x="156519" y="701787"/>
            <a:ext cx="11738919" cy="6019597"/>
          </a:xfrm>
          <a:prstGeom prst="rect">
            <a:avLst/>
          </a:prstGeom>
          <a:solidFill>
            <a:schemeClr val="tx1"/>
          </a:solidFill>
          <a:ln w="38100" cmpd="thickThin">
            <a:solidFill>
              <a:schemeClr val="accent1"/>
            </a:solidFill>
          </a:ln>
        </p:spPr>
        <p:txBody>
          <a:bodyPr wrap="square">
            <a:spAutoFit/>
          </a:bodyPr>
          <a:lstStyle/>
          <a:p>
            <a:pPr marL="285750" indent="-285750" fontAlgn="base">
              <a:lnSpc>
                <a:spcPct val="107000"/>
              </a:lnSpc>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Formally, linear circuits posses two properties:</a:t>
            </a:r>
          </a:p>
          <a:p>
            <a:pPr marL="285750" indent="-285750" fontAlgn="base">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fontAlgn="base">
              <a:lnSpc>
                <a:spcPct val="107000"/>
              </a:lnSpc>
            </a:pPr>
            <a:r>
              <a:rPr lang="en-US" dirty="0">
                <a:solidFill>
                  <a:srgbClr val="000000"/>
                </a:solidFill>
                <a:latin typeface="Cambria Math" panose="02040503050406030204" pitchFamily="18" charset="0"/>
                <a:ea typeface="Cambria Math" panose="02040503050406030204" pitchFamily="18" charset="0"/>
              </a:rPr>
              <a:t>1. Homogeneity (scaling).</a:t>
            </a:r>
          </a:p>
          <a:p>
            <a:pPr marL="342900" indent="-342900" fontAlgn="base">
              <a:lnSpc>
                <a:spcPct val="107000"/>
              </a:lnSpc>
              <a:buFontTx/>
              <a:buAutoNum type="arabicPeriod"/>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lnSpc>
                <a:spcPct val="107000"/>
              </a:lnSpc>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Doubling the input doubles the output (Constant slope).</a:t>
            </a:r>
          </a:p>
          <a:p>
            <a:pPr fontAlgn="base">
              <a:lnSpc>
                <a:spcPct val="107000"/>
              </a:lnSpc>
            </a:pPr>
            <a:endParaRPr lang="en-US" dirty="0">
              <a:solidFill>
                <a:srgbClr val="000000"/>
              </a:solidFill>
              <a:latin typeface="Cambria Math" panose="02040503050406030204" pitchFamily="18" charset="0"/>
              <a:ea typeface="Cambria Math" panose="02040503050406030204" pitchFamily="18" charset="0"/>
            </a:endParaRPr>
          </a:p>
          <a:p>
            <a:pPr fontAlgn="base">
              <a:lnSpc>
                <a:spcPct val="107000"/>
              </a:lnSpc>
            </a:pPr>
            <a:endParaRPr lang="en-US" dirty="0">
              <a:solidFill>
                <a:srgbClr val="000000"/>
              </a:solidFill>
              <a:latin typeface="Cambria Math" panose="02040503050406030204" pitchFamily="18" charset="0"/>
              <a:ea typeface="Cambria Math" panose="02040503050406030204" pitchFamily="18" charset="0"/>
            </a:endParaRPr>
          </a:p>
          <a:p>
            <a:pPr fontAlgn="base">
              <a:lnSpc>
                <a:spcPct val="107000"/>
              </a:lnSpc>
            </a:pPr>
            <a:r>
              <a:rPr lang="en-US" dirty="0">
                <a:solidFill>
                  <a:srgbClr val="000000"/>
                </a:solidFill>
                <a:latin typeface="Cambria Math" panose="02040503050406030204" pitchFamily="18" charset="0"/>
                <a:ea typeface="Cambria Math" panose="02040503050406030204" pitchFamily="18" charset="0"/>
              </a:rPr>
              <a:t>2. Additivity.</a:t>
            </a:r>
          </a:p>
          <a:p>
            <a:pPr fontAlgn="base">
              <a:lnSpc>
                <a:spcPct val="107000"/>
              </a:lnSpc>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lnSpc>
                <a:spcPct val="107000"/>
              </a:lnSpc>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Total response to multiple inputs equals sum of response</a:t>
            </a:r>
          </a:p>
          <a:p>
            <a:pPr fontAlgn="base">
              <a:lnSpc>
                <a:spcPct val="107000"/>
              </a:lnSpc>
            </a:pPr>
            <a:r>
              <a:rPr lang="en-US" dirty="0">
                <a:solidFill>
                  <a:srgbClr val="000000"/>
                </a:solidFill>
                <a:latin typeface="Cambria Math" panose="02040503050406030204" pitchFamily="18" charset="0"/>
                <a:ea typeface="Cambria Math" panose="02040503050406030204" pitchFamily="18" charset="0"/>
              </a:rPr>
              <a:t>to inputs applied individually.</a:t>
            </a:r>
          </a:p>
          <a:p>
            <a:pPr fontAlgn="base">
              <a:lnSpc>
                <a:spcPct val="107000"/>
              </a:lnSpc>
            </a:pPr>
            <a:endParaRPr lang="en-US" dirty="0">
              <a:solidFill>
                <a:srgbClr val="000000"/>
              </a:solidFill>
              <a:latin typeface="Cambria Math" panose="02040503050406030204" pitchFamily="18" charset="0"/>
              <a:ea typeface="Cambria Math" panose="02040503050406030204" pitchFamily="18" charset="0"/>
            </a:endParaRPr>
          </a:p>
          <a:p>
            <a:pPr marL="285750" indent="-285750" fontAlgn="base">
              <a:lnSpc>
                <a:spcPct val="107000"/>
              </a:lnSpc>
              <a:buFont typeface="Arial" panose="020B0604020202020204" pitchFamily="34" charset="0"/>
              <a:buChar char="•"/>
            </a:pPr>
            <a:r>
              <a:rPr lang="en-US" dirty="0">
                <a:solidFill>
                  <a:srgbClr val="000000"/>
                </a:solidFill>
                <a:latin typeface="Cambria Math" panose="02040503050406030204" pitchFamily="18" charset="0"/>
                <a:ea typeface="Cambria Math" panose="02040503050406030204" pitchFamily="18" charset="0"/>
              </a:rPr>
              <a:t>Superposition principle founded upon the additivity property </a:t>
            </a:r>
          </a:p>
          <a:p>
            <a:pPr fontAlgn="base">
              <a:lnSpc>
                <a:spcPct val="107000"/>
              </a:lnSpc>
            </a:pPr>
            <a:r>
              <a:rPr lang="en-US" dirty="0">
                <a:solidFill>
                  <a:srgbClr val="000000"/>
                </a:solidFill>
                <a:latin typeface="Cambria Math" panose="02040503050406030204" pitchFamily="18" charset="0"/>
                <a:ea typeface="Cambria Math" panose="02040503050406030204" pitchFamily="18" charset="0"/>
              </a:rPr>
              <a:t>of linear systems.</a:t>
            </a:r>
          </a:p>
          <a:p>
            <a:pPr marL="285750" indent="-285750" fontAlgn="base">
              <a:lnSpc>
                <a:spcPct val="107000"/>
              </a:lnSpc>
              <a:buFont typeface="Arial" panose="020B0604020202020204" pitchFamily="34" charset="0"/>
              <a:buChar char="•"/>
            </a:pPr>
            <a:endParaRPr lang="en-US" dirty="0">
              <a:solidFill>
                <a:srgbClr val="000000"/>
              </a:solidFill>
              <a:latin typeface="Cambria Math" panose="02040503050406030204" pitchFamily="18" charset="0"/>
              <a:ea typeface="Cambria Math" panose="02040503050406030204" pitchFamily="18" charset="0"/>
            </a:endParaRPr>
          </a:p>
          <a:p>
            <a:pPr algn="ctr" fontAlgn="base">
              <a:lnSpc>
                <a:spcPct val="107000"/>
              </a:lnSpc>
            </a:pPr>
            <a:r>
              <a:rPr lang="en-US" dirty="0">
                <a:solidFill>
                  <a:srgbClr val="000000"/>
                </a:solidFill>
                <a:latin typeface="Cambria Math" panose="02040503050406030204" pitchFamily="18" charset="0"/>
                <a:ea typeface="Cambria Math" panose="02040503050406030204" pitchFamily="18" charset="0"/>
              </a:rPr>
              <a:t>Why doesn’t homogeneity and additivity apply generally to non-linear systems?</a:t>
            </a:r>
          </a:p>
          <a:p>
            <a:pPr algn="ctr" fontAlgn="base">
              <a:lnSpc>
                <a:spcPct val="107000"/>
              </a:lnSpc>
            </a:pPr>
            <a:endParaRPr lang="en-US" dirty="0">
              <a:solidFill>
                <a:srgbClr val="000000"/>
              </a:solidFill>
              <a:latin typeface="Cambria Math" panose="02040503050406030204" pitchFamily="18" charset="0"/>
              <a:ea typeface="Cambria Math" panose="02040503050406030204" pitchFamily="18" charset="0"/>
            </a:endParaRPr>
          </a:p>
          <a:p>
            <a:pPr fontAlgn="base">
              <a:lnSpc>
                <a:spcPct val="107000"/>
              </a:lnSpc>
            </a:pPr>
            <a:r>
              <a:rPr lang="en-US" dirty="0">
                <a:solidFill>
                  <a:srgbClr val="000000"/>
                </a:solidFill>
                <a:latin typeface="Cambria Math" panose="02040503050406030204" pitchFamily="18" charset="0"/>
                <a:ea typeface="Cambria Math" panose="02040503050406030204" pitchFamily="18" charset="0"/>
              </a:rPr>
              <a:t>Because as shown for the diode I-V characteristics, homogeneity (scaling) definitely doesn’t hold true in general. Additivity is similar. Could have two DC voltages applies separately that result in almost zero diode current, yet when added together the resulting diode current could be much greater than that with separately applied voltages.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2002" y="2981735"/>
            <a:ext cx="4334555" cy="213836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411" y="801796"/>
            <a:ext cx="2130470" cy="1995076"/>
          </a:xfrm>
          <a:prstGeom prst="rect">
            <a:avLst/>
          </a:prstGeom>
        </p:spPr>
      </p:pic>
    </p:spTree>
    <p:extLst>
      <p:ext uri="{BB962C8B-B14F-4D97-AF65-F5344CB8AC3E}">
        <p14:creationId xmlns:p14="http://schemas.microsoft.com/office/powerpoint/2010/main" val="218893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7" end="17"/>
                                            </p:txEl>
                                          </p:spTgt>
                                        </p:tgtEl>
                                        <p:attrNameLst>
                                          <p:attrName>style.visibility</p:attrName>
                                        </p:attrNameLst>
                                      </p:cBhvr>
                                      <p:to>
                                        <p:strVal val="visible"/>
                                      </p:to>
                                    </p:set>
                                    <p:anim calcmode="lin" valueType="num">
                                      <p:cBhvr additive="base">
                                        <p:cTn id="7"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687883" y="0"/>
            <a:ext cx="11291902" cy="563244"/>
          </a:xfrm>
        </p:spPr>
        <p:txBody>
          <a:bodyPr/>
          <a:lstStyle/>
          <a:p>
            <a:r>
              <a:rPr lang="en-US" sz="4000" dirty="0"/>
              <a:t> Why Do You Need to Understand Circuit Schematics?</a:t>
            </a:r>
          </a:p>
        </p:txBody>
      </p:sp>
      <p:sp>
        <p:nvSpPr>
          <p:cNvPr id="7" name="Rectangle 6"/>
          <p:cNvSpPr/>
          <p:nvPr/>
        </p:nvSpPr>
        <p:spPr>
          <a:xfrm>
            <a:off x="212215" y="563244"/>
            <a:ext cx="11613504" cy="61555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fontAlgn="auto">
              <a:spcAft>
                <a:spcPts val="0"/>
              </a:spcAft>
              <a:buClr>
                <a:srgbClr val="4E5B6F"/>
              </a:buClr>
            </a:pPr>
            <a:endParaRPr lang="en-US" sz="20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342900" indent="-342900" fontAlgn="auto">
              <a:spcAft>
                <a:spcPts val="0"/>
              </a:spcAft>
              <a:buClr>
                <a:srgbClr val="4E5B6F"/>
              </a:buClr>
              <a:buFont typeface="Wingdings" panose="05000000000000000000" pitchFamily="2" charset="2"/>
              <a:buChar char="Ø"/>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To be proficient at your job.</a:t>
            </a:r>
          </a:p>
          <a:p>
            <a:pPr marL="342900" indent="-342900" fontAlgn="auto">
              <a:spcAft>
                <a:spcPts val="0"/>
              </a:spcAft>
              <a:buClr>
                <a:srgbClr val="4E5B6F"/>
              </a:buClr>
              <a:buFont typeface="Wingdings" panose="05000000000000000000" pitchFamily="2" charset="2"/>
              <a:buChar char="Ø"/>
            </a:pPr>
            <a:endPar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a:p>
            <a:pPr marL="285750" indent="-285750" fontAlgn="auto">
              <a:spcAft>
                <a:spcPts val="0"/>
              </a:spcAft>
              <a:buClr>
                <a:srgbClr val="4E5B6F"/>
              </a:buClr>
              <a:buFont typeface="Wingdings" panose="05000000000000000000" pitchFamily="2" charset="2"/>
              <a:buChar char="Ø"/>
            </a:pPr>
            <a:r>
              <a:rPr lang="en-US" dirty="0">
                <a:solidFill>
                  <a:prstClr val="black"/>
                </a:solidFill>
                <a:latin typeface="Cambria Math" panose="02040503050406030204" pitchFamily="18" charset="0"/>
                <a:ea typeface="Cambria Math" panose="02040503050406030204" pitchFamily="18" charset="0"/>
                <a:cs typeface="Arial" panose="020B0604020202020204" pitchFamily="34" charset="0"/>
              </a:rPr>
              <a:t>Whether you are the circuit designer or writing the code, you need to understand schematics.</a:t>
            </a:r>
          </a:p>
        </p:txBody>
      </p:sp>
      <p:pic>
        <p:nvPicPr>
          <p:cNvPr id="3" name="Picture 2">
            <a:extLst>
              <a:ext uri="{FF2B5EF4-FFF2-40B4-BE49-F238E27FC236}">
                <a16:creationId xmlns:a16="http://schemas.microsoft.com/office/drawing/2014/main" id="{C358C8E9-5248-442D-9164-A031232D7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17" y="658426"/>
            <a:ext cx="8023004" cy="4975519"/>
          </a:xfrm>
          <a:prstGeom prst="rect">
            <a:avLst/>
          </a:prstGeom>
        </p:spPr>
      </p:pic>
      <p:sp>
        <p:nvSpPr>
          <p:cNvPr id="5" name="TextBox 4">
            <a:extLst>
              <a:ext uri="{FF2B5EF4-FFF2-40B4-BE49-F238E27FC236}">
                <a16:creationId xmlns:a16="http://schemas.microsoft.com/office/drawing/2014/main" id="{1ABD1C07-4ED3-4CCD-99F0-9DD8BFF61B21}"/>
              </a:ext>
            </a:extLst>
          </p:cNvPr>
          <p:cNvSpPr txBox="1"/>
          <p:nvPr/>
        </p:nvSpPr>
        <p:spPr>
          <a:xfrm>
            <a:off x="9195216" y="2593974"/>
            <a:ext cx="1362874" cy="369332"/>
          </a:xfrm>
          <a:prstGeom prst="rect">
            <a:avLst/>
          </a:prstGeom>
          <a:noFill/>
        </p:spPr>
        <p:txBody>
          <a:bodyPr wrap="none" rtlCol="0">
            <a:spAutoFit/>
          </a:bodyPr>
          <a:lstStyle/>
          <a:p>
            <a:r>
              <a:rPr lang="en-US" dirty="0">
                <a:solidFill>
                  <a:schemeClr val="bg1"/>
                </a:solidFill>
              </a:rPr>
              <a:t>GPS Module</a:t>
            </a:r>
          </a:p>
        </p:txBody>
      </p:sp>
    </p:spTree>
    <p:extLst>
      <p:ext uri="{BB962C8B-B14F-4D97-AF65-F5344CB8AC3E}">
        <p14:creationId xmlns:p14="http://schemas.microsoft.com/office/powerpoint/2010/main" val="207010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7" end="17"/>
                                            </p:txEl>
                                          </p:spTgt>
                                        </p:tgtEl>
                                        <p:attrNameLst>
                                          <p:attrName>style.visibility</p:attrName>
                                        </p:attrNameLst>
                                      </p:cBhvr>
                                      <p:to>
                                        <p:strVal val="visible"/>
                                      </p:to>
                                    </p:set>
                                    <p:anim calcmode="lin" valueType="num">
                                      <p:cBhvr additive="base">
                                        <p:cTn id="7"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7" end="1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9" end="19"/>
                                            </p:txEl>
                                          </p:spTgt>
                                        </p:tgtEl>
                                        <p:attrNameLst>
                                          <p:attrName>style.visibility</p:attrName>
                                        </p:attrNameLst>
                                      </p:cBhvr>
                                      <p:to>
                                        <p:strVal val="visible"/>
                                      </p:to>
                                    </p:set>
                                    <p:anim calcmode="lin" valueType="num">
                                      <p:cBhvr additive="base">
                                        <p:cTn id="11" dur="500" fill="hold"/>
                                        <p:tgtEl>
                                          <p:spTgt spid="7">
                                            <p:txEl>
                                              <p:pRg st="19" end="1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490017" y="-18472"/>
            <a:ext cx="7211966" cy="617167"/>
          </a:xfrm>
        </p:spPr>
        <p:txBody>
          <a:bodyPr/>
          <a:lstStyle/>
          <a:p>
            <a:r>
              <a:rPr lang="en-US" sz="4000" dirty="0"/>
              <a:t>Homework and Lab Assignments</a:t>
            </a:r>
          </a:p>
        </p:txBody>
      </p:sp>
      <p:sp>
        <p:nvSpPr>
          <p:cNvPr id="7" name="Rectangle 6"/>
          <p:cNvSpPr/>
          <p:nvPr/>
        </p:nvSpPr>
        <p:spPr>
          <a:xfrm>
            <a:off x="267855" y="598695"/>
            <a:ext cx="11554689"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w="0"/>
                <a:solidFill>
                  <a:prstClr val="black"/>
                </a:solidFill>
                <a:effectLst/>
                <a:uLnTx/>
                <a:uFillTx/>
                <a:latin typeface="Cambria" panose="02040503050406030204"/>
                <a:ea typeface="Cambria Math" panose="02040503050406030204" pitchFamily="18" charset="0"/>
                <a:cs typeface="Arial" panose="020B0604020202020204" pitchFamily="34" charset="0"/>
              </a:rPr>
              <a:t>Most homework and lab assignments involve downloading a Word docx file, adding your work including answers with units, then uploading your completed document as a </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docx or pdf before the due date. Submit your assignments in either docx or pdf format so that they can be read by the grader.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5% per day with a maximum of 50% late penalty for homework and lab assignments, unless extenuating circumstances as determined by the instructor.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rPr>
              <a:t>Work in groups on homework so as to teach one another, although turn in your own work. Identical homework submissions are considered plagiarism and assigned a grade of 0.</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Well documented homework and lab submissions will likely come in handy in your engineering future, so do yourself a favor and document well enough so that they are useful to you in your future.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Becoming proficient with the Word equation editor is a useful skill for engineering students. Please view the following video on using the Word equation editor: </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hlinkClick r:id="rId3"/>
              </a:rPr>
              <a:t>Word Equation Editor Tutorial</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indent="-285750">
              <a:buFont typeface="Wingdings" panose="05000000000000000000" pitchFamily="2" charset="2"/>
              <a:buChar char="Ø"/>
              <a:defRPr/>
            </a:pPr>
            <a:r>
              <a:rPr lang="en-US" dirty="0">
                <a:solidFill>
                  <a:srgbClr val="000000"/>
                </a:solidFill>
              </a:rPr>
              <a:t>Writing is one of the most important forms of communication in industry. Hence, good writing skill will greatly benefit your future careers. Lab reports provide opportunities for you to practice writing. </a:t>
            </a:r>
          </a:p>
          <a:p>
            <a:pPr marL="285750" indent="-285750">
              <a:buFont typeface="Wingdings" panose="05000000000000000000" pitchFamily="2" charset="2"/>
              <a:buChar char="Ø"/>
              <a:defRPr/>
            </a:pPr>
            <a:endParaRPr lang="en-US" dirty="0">
              <a:solidFill>
                <a:srgbClr val="000000"/>
              </a:solidFill>
            </a:endParaRPr>
          </a:p>
          <a:p>
            <a:pPr marL="285750" lvl="0" indent="-285750">
              <a:buFont typeface="Wingdings" panose="05000000000000000000" pitchFamily="2" charset="2"/>
              <a:buChar char="Ø"/>
              <a:defRPr/>
            </a:pPr>
            <a:r>
              <a:rPr lang="en-US" dirty="0">
                <a:solidFill>
                  <a:srgbClr val="000000"/>
                </a:solidFill>
              </a:rPr>
              <a:t>Canvas Lab Notices indicate which lab is to be worked on at that time, with lab help time available on Friday.</a:t>
            </a:r>
          </a:p>
        </p:txBody>
      </p:sp>
    </p:spTree>
    <p:extLst>
      <p:ext uri="{BB962C8B-B14F-4D97-AF65-F5344CB8AC3E}">
        <p14:creationId xmlns:p14="http://schemas.microsoft.com/office/powerpoint/2010/main" val="275122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anim calcmode="lin" valueType="num">
                                      <p:cBhvr additive="base">
                                        <p:cTn id="25"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anim calcmode="lin" valueType="num">
                                      <p:cBhvr additive="base">
                                        <p:cTn id="3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001819" y="0"/>
            <a:ext cx="5274674" cy="617167"/>
          </a:xfrm>
        </p:spPr>
        <p:txBody>
          <a:bodyPr/>
          <a:lstStyle/>
          <a:p>
            <a:r>
              <a:rPr lang="en-US" sz="4000" dirty="0"/>
              <a:t>The Myth of Multitasking</a:t>
            </a:r>
          </a:p>
        </p:txBody>
      </p:sp>
      <p:sp>
        <p:nvSpPr>
          <p:cNvPr id="7" name="Rectangle 6"/>
          <p:cNvSpPr/>
          <p:nvPr/>
        </p:nvSpPr>
        <p:spPr>
          <a:xfrm>
            <a:off x="219075" y="584196"/>
            <a:ext cx="11791950"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We all tend to think we are good at doing more that one thing at a time, which is mostly true for some tasks such as reading while eating a snack or listening to the radio while driving.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Yet we are not good at reading or working on homework assignments while watching a movie, sometimes referred to as multitasking.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According to Dave Crenshaw, multitasking is a myth, as when trying to read while watching a movie we are actually switching tasks back and forth, and the switching adds a cognitive load, leaving less mental resources available for the tasks at hand.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Russell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Poldrack</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a psychology professor at the University of California, Los Angeles, found that “</a:t>
            </a:r>
            <a:r>
              <a:rPr kumimoji="0" lang="en-US" sz="1800" b="1" i="1" u="none" strike="noStrike" kern="1200" cap="none" spc="0" normalizeH="0" baseline="0" noProof="0" dirty="0">
                <a:ln>
                  <a:noFill/>
                </a:ln>
                <a:solidFill>
                  <a:srgbClr val="000000"/>
                </a:solidFill>
                <a:effectLst/>
                <a:uLnTx/>
                <a:uFillTx/>
                <a:latin typeface="Cambria" panose="02040503050406030204"/>
                <a:ea typeface="+mn-ea"/>
                <a:cs typeface="+mn-cs"/>
              </a:rPr>
              <a:t>multitasking adversely affects how you learn. Even if you learn while multitasking, that learning is less flexible and more specialized, so you cannot retrieve the information as easily</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His research demonstrates that people use different areas of the brain for learning and storing new information when they are distracted.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According to an Article by John </a:t>
            </a:r>
            <a:r>
              <a:rPr kumimoji="0" lang="en-US" sz="1800" b="0" i="0" u="none" strike="noStrike" kern="1200" cap="none" spc="0" normalizeH="0" baseline="0" noProof="0" dirty="0" err="1">
                <a:ln>
                  <a:noFill/>
                </a:ln>
                <a:solidFill>
                  <a:srgbClr val="000000"/>
                </a:solidFill>
                <a:effectLst/>
                <a:uLnTx/>
                <a:uFillTx/>
                <a:latin typeface="Cambria" panose="02040503050406030204"/>
                <a:ea typeface="+mn-ea"/>
                <a:cs typeface="+mn-cs"/>
              </a:rPr>
              <a:t>Naish</a:t>
            </a: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 studies have shown that it takes longer to do multiple cognitive challenging tasks when multitasking, as compared to doing each task serially. Also multitasking has a negative physical effect, prompting the release of stress hormones and adrenaline.</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rPr>
              <a:t>What about doing homework while watching a movie?</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a:ea typeface="+mn-ea"/>
              <a:cs typeface="+mn-cs"/>
            </a:endParaRPr>
          </a:p>
          <a:p>
            <a:pPr marL="285750" indent="-285750" fontAlgn="base">
              <a:spcBef>
                <a:spcPct val="0"/>
              </a:spcBef>
              <a:spcAft>
                <a:spcPct val="0"/>
              </a:spcAft>
              <a:buFont typeface="Wingdings" panose="05000000000000000000" pitchFamily="2" charset="2"/>
              <a:buChar char="Ø"/>
              <a:defRPr/>
            </a:pPr>
            <a:r>
              <a:rPr lang="en-US" dirty="0">
                <a:solidFill>
                  <a:srgbClr val="000000"/>
                </a:solidFill>
              </a:rPr>
              <a:t>You would be less stressed, remembering the material better and enjoy the movie more by doing these tasks serially.</a:t>
            </a:r>
          </a:p>
        </p:txBody>
      </p:sp>
    </p:spTree>
    <p:extLst>
      <p:ext uri="{BB962C8B-B14F-4D97-AF65-F5344CB8AC3E}">
        <p14:creationId xmlns:p14="http://schemas.microsoft.com/office/powerpoint/2010/main" val="46678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 calcmode="lin" valueType="num">
                                      <p:cBhvr additive="base">
                                        <p:cTn id="1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 calcmode="lin" valueType="num">
                                      <p:cBhvr additive="base">
                                        <p:cTn id="1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anim calcmode="lin" valueType="num">
                                      <p:cBhvr additive="base">
                                        <p:cTn id="31"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anim calcmode="lin" valueType="num">
                                      <p:cBhvr additive="base">
                                        <p:cTn id="37"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0.xml><?xml version="1.0" encoding="utf-8"?>
<a:theme xmlns:a="http://schemas.openxmlformats.org/drawingml/2006/main" name="8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1.xml><?xml version="1.0" encoding="utf-8"?>
<a:theme xmlns:a="http://schemas.openxmlformats.org/drawingml/2006/main" name="10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2.xml><?xml version="1.0" encoding="utf-8"?>
<a:theme xmlns:a="http://schemas.openxmlformats.org/drawingml/2006/main" name="11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3.xml><?xml version="1.0" encoding="utf-8"?>
<a:theme xmlns:a="http://schemas.openxmlformats.org/drawingml/2006/main" name="12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4.xml><?xml version="1.0" encoding="utf-8"?>
<a:theme xmlns:a="http://schemas.openxmlformats.org/drawingml/2006/main" name="13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5.xml><?xml version="1.0" encoding="utf-8"?>
<a:theme xmlns:a="http://schemas.openxmlformats.org/drawingml/2006/main" name="9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6.xml><?xml version="1.0" encoding="utf-8"?>
<a:theme xmlns:a="http://schemas.openxmlformats.org/drawingml/2006/main" name="14_Blue Segoe 4-3 template-template_April-17-2007">
  <a:themeElements>
    <a:clrScheme name="Custom 22">
      <a:dk1>
        <a:srgbClr val="000000"/>
      </a:dk1>
      <a:lt1>
        <a:srgbClr val="FFFFFF"/>
      </a:lt1>
      <a:dk2>
        <a:srgbClr val="3030F8"/>
      </a:dk2>
      <a:lt2>
        <a:srgbClr val="FFFF99"/>
      </a:lt2>
      <a:accent1>
        <a:srgbClr val="FFC000"/>
      </a:accent1>
      <a:accent2>
        <a:srgbClr val="3497AE"/>
      </a:accent2>
      <a:accent3>
        <a:srgbClr val="DF8045"/>
      </a:accent3>
      <a:accent4>
        <a:srgbClr val="7DCC2E"/>
      </a:accent4>
      <a:accent5>
        <a:srgbClr val="FF9929"/>
      </a:accent5>
      <a:accent6>
        <a:srgbClr val="7D3DA1"/>
      </a:accent6>
      <a:hlink>
        <a:srgbClr val="0707D6"/>
      </a:hlink>
      <a:folHlink>
        <a:srgbClr val="5757F9"/>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ue Segoe 4-3 template-template_April-17-2007">
  <a:themeElements>
    <a:clrScheme name="Custom 8">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C0C0C"/>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SoftwareDevelopment">
  <a:themeElements>
    <a:clrScheme name="BYU-Idaho">
      <a:dk1>
        <a:srgbClr val="283D5E"/>
      </a:dk1>
      <a:lt1>
        <a:srgbClr val="FFFFFF"/>
      </a:lt1>
      <a:dk2>
        <a:srgbClr val="466BA6"/>
      </a:dk2>
      <a:lt2>
        <a:srgbClr val="000000"/>
      </a:lt2>
      <a:accent1>
        <a:srgbClr val="CACFD1"/>
      </a:accent1>
      <a:accent2>
        <a:srgbClr val="A8B1B4"/>
      </a:accent2>
      <a:accent3>
        <a:srgbClr val="95ADD3"/>
      </a:accent3>
      <a:accent4>
        <a:srgbClr val="DADADA"/>
      </a:accent4>
      <a:accent5>
        <a:srgbClr val="E1E4E5"/>
      </a:accent5>
      <a:accent6>
        <a:srgbClr val="B7BBBD"/>
      </a:accent6>
      <a:hlink>
        <a:srgbClr val="CACFD1"/>
      </a:hlink>
      <a:folHlink>
        <a:srgbClr val="CACFD1"/>
      </a:folHlink>
    </a:clrScheme>
    <a:fontScheme name="BYU-Idaho">
      <a:majorFont>
        <a:latin typeface="Galliard BT"/>
        <a:ea typeface=""/>
        <a:cs typeface=""/>
      </a:majorFont>
      <a:minorFont>
        <a:latin typeface="Galliar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3_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4_Blue Segoe 4-3 template-template_April-17-2007">
  <a:themeElements>
    <a:clrScheme name="Custom 16">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000000"/>
      </a:hlink>
      <a:folHlink>
        <a:srgbClr val="7F7F7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5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8.xml><?xml version="1.0" encoding="utf-8"?>
<a:theme xmlns:a="http://schemas.openxmlformats.org/drawingml/2006/main" name="6_Blue Segoe 4-3 template-template_April-17-2007">
  <a:themeElements>
    <a:clrScheme name="Custom 17">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BA5B20"/>
      </a:hlink>
      <a:folHlink>
        <a:srgbClr val="595959"/>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9.xml><?xml version="1.0" encoding="utf-8"?>
<a:theme xmlns:a="http://schemas.openxmlformats.org/drawingml/2006/main" name="7_Blue Segoe 4-3 template-template_April-17-2007">
  <a:themeElements>
    <a:clrScheme name="Custom 14">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3030F8"/>
      </a:hlink>
      <a:folHlink>
        <a:srgbClr val="7575FA"/>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12067</TotalTime>
  <Words>8869</Words>
  <Application>Microsoft Office PowerPoint</Application>
  <PresentationFormat>Widescreen</PresentationFormat>
  <Paragraphs>1187</Paragraphs>
  <Slides>71</Slides>
  <Notes>36</Notes>
  <HiddenSlides>0</HiddenSlides>
  <MMClips>0</MMClips>
  <ScaleCrop>false</ScaleCrop>
  <HeadingPairs>
    <vt:vector size="6" baseType="variant">
      <vt:variant>
        <vt:lpstr>Fonts Used</vt:lpstr>
      </vt:variant>
      <vt:variant>
        <vt:i4>8</vt:i4>
      </vt:variant>
      <vt:variant>
        <vt:lpstr>Theme</vt:lpstr>
      </vt:variant>
      <vt:variant>
        <vt:i4>16</vt:i4>
      </vt:variant>
      <vt:variant>
        <vt:lpstr>Slide Titles</vt:lpstr>
      </vt:variant>
      <vt:variant>
        <vt:i4>71</vt:i4>
      </vt:variant>
    </vt:vector>
  </HeadingPairs>
  <TitlesOfParts>
    <vt:vector size="95" baseType="lpstr">
      <vt:lpstr>Courier New</vt:lpstr>
      <vt:lpstr>Galliard BT</vt:lpstr>
      <vt:lpstr>Cambria Math</vt:lpstr>
      <vt:lpstr>Segoe</vt:lpstr>
      <vt:lpstr>Arial</vt:lpstr>
      <vt:lpstr>Wingdings</vt:lpstr>
      <vt:lpstr>Calibri</vt:lpstr>
      <vt:lpstr>Cambria</vt:lpstr>
      <vt:lpstr>Blue Segoe 4-3 template-template_April-17-2007</vt:lpstr>
      <vt:lpstr>1_Blue Segoe 4-3 template-template_April-17-2007</vt:lpstr>
      <vt:lpstr>SoftwareDevelopment</vt:lpstr>
      <vt:lpstr>2_Blue Segoe 4-3 template-template_April-17-2007</vt:lpstr>
      <vt:lpstr>3_Blue Segoe 4-3 template-template_April-17-2007</vt:lpstr>
      <vt:lpstr>4_Blue Segoe 4-3 template-template_April-17-2007</vt:lpstr>
      <vt:lpstr>5_Blue Segoe 4-3 template-template_April-17-2007</vt:lpstr>
      <vt:lpstr>6_Blue Segoe 4-3 template-template_April-17-2007</vt:lpstr>
      <vt:lpstr>7_Blue Segoe 4-3 template-template_April-17-2007</vt:lpstr>
      <vt:lpstr>8_Blue Segoe 4-3 template-template_April-17-2007</vt:lpstr>
      <vt:lpstr>10_Blue Segoe 4-3 template-template_April-17-2007</vt:lpstr>
      <vt:lpstr>11_Blue Segoe 4-3 template-template_April-17-2007</vt:lpstr>
      <vt:lpstr>12_Blue Segoe 4-3 template-template_April-17-2007</vt:lpstr>
      <vt:lpstr>13_Blue Segoe 4-3 template-template_April-17-2007</vt:lpstr>
      <vt:lpstr>9_Blue Segoe 4-3 template-template_April-17-2007</vt:lpstr>
      <vt:lpstr>14_Blue Segoe 4-3 template-template_April-17-2007</vt:lpstr>
      <vt:lpstr>ECEN 350 Electronic Devices and Circuits </vt:lpstr>
      <vt:lpstr> Spiritual Thoughts</vt:lpstr>
      <vt:lpstr>Grading Overview</vt:lpstr>
      <vt:lpstr>ECEN 350 - ebook and Software</vt:lpstr>
      <vt:lpstr>iClicker for In-Class Quizzes</vt:lpstr>
      <vt:lpstr>Piazza – Italian Word for Plaza</vt:lpstr>
      <vt:lpstr>ECEN 350 Format and Success Tips </vt:lpstr>
      <vt:lpstr>Homework and Lab Assignments</vt:lpstr>
      <vt:lpstr>The Myth of Multitasking</vt:lpstr>
      <vt:lpstr>Remote Attendance Issues</vt:lpstr>
      <vt:lpstr>Cheating/Plagiarism</vt:lpstr>
      <vt:lpstr> Microcontroller Circuit Example</vt:lpstr>
      <vt:lpstr>ECEN 350 - DC Power Supply Project</vt:lpstr>
      <vt:lpstr>Simplified 741 IC Op-Amp Schematic</vt:lpstr>
      <vt:lpstr>Ideal Op-Amps </vt:lpstr>
      <vt:lpstr>Feedback Control</vt:lpstr>
      <vt:lpstr> Ideal Voltage Follower</vt:lpstr>
      <vt:lpstr>Voltage Divider  General Case</vt:lpstr>
      <vt:lpstr>Voltage Divider  Two Resistors</vt:lpstr>
      <vt:lpstr>Voltage Divider and Follower Application</vt:lpstr>
      <vt:lpstr>Potentiometer – Adjustable Voltage Divider</vt:lpstr>
      <vt:lpstr>Potentiometer – Adjustable Voltage Divider</vt:lpstr>
      <vt:lpstr>Potentiometer Example</vt:lpstr>
      <vt:lpstr>Digital Multi-Meter  DMM</vt:lpstr>
      <vt:lpstr>10X and 1X Oscilloscope Probes</vt:lpstr>
      <vt:lpstr>PowerPoint Presentation</vt:lpstr>
      <vt:lpstr>Approximations</vt:lpstr>
      <vt:lpstr>Dependent Voltage Sources</vt:lpstr>
      <vt:lpstr>Dependent Current Sources</vt:lpstr>
      <vt:lpstr>Voltage and Current Sources </vt:lpstr>
      <vt:lpstr>Practical Voltage Sources </vt:lpstr>
      <vt:lpstr>Practical Current Sources </vt:lpstr>
      <vt:lpstr>Norton’s Theorem</vt:lpstr>
      <vt:lpstr>Thevenin’s Theorem Example 1</vt:lpstr>
      <vt:lpstr>Norton’s Theorem</vt:lpstr>
      <vt:lpstr>Norton’s Theorem Example 1</vt:lpstr>
      <vt:lpstr>Superposition Principle</vt:lpstr>
      <vt:lpstr>Linearity</vt:lpstr>
      <vt:lpstr>Linearity (Continued)</vt:lpstr>
      <vt:lpstr>Alternating Current - AC</vt:lpstr>
      <vt:lpstr>Inductive and Capacitive Reactance</vt:lpstr>
      <vt:lpstr>DC Blocking Capacitor</vt:lpstr>
      <vt:lpstr>PowerPoint Presentation</vt:lpstr>
      <vt:lpstr>Center-Tapped Transformer</vt:lpstr>
      <vt:lpstr>Capacitors </vt:lpstr>
      <vt:lpstr>Inductors</vt:lpstr>
      <vt:lpstr>The End</vt:lpstr>
      <vt:lpstr>Extra</vt:lpstr>
      <vt:lpstr>PowerPoint Presentation</vt:lpstr>
      <vt:lpstr>PowerPoint Presentation</vt:lpstr>
      <vt:lpstr>Complex Numbers</vt:lpstr>
      <vt:lpstr>Complex Plane</vt:lpstr>
      <vt:lpstr>Cartesian (Rectangular) and Polar Coordinates</vt:lpstr>
      <vt:lpstr>Cartesian (Rectangular) and Polar Coordinates</vt:lpstr>
      <vt:lpstr>PowerPoint Presentation</vt:lpstr>
      <vt:lpstr>PowerPoint Presentation</vt:lpstr>
      <vt:lpstr>PowerPoint Presentation</vt:lpstr>
      <vt:lpstr>Complex Exponentials</vt:lpstr>
      <vt:lpstr>Conductors and Insulators</vt:lpstr>
      <vt:lpstr>Atomic Model of Copper Atom</vt:lpstr>
      <vt:lpstr>Electrical Conductors like Copper</vt:lpstr>
      <vt:lpstr>Electrical Insulators like Glass</vt:lpstr>
      <vt:lpstr>Current and Voltage</vt:lpstr>
      <vt:lpstr>Series versus Parallel Resistor Circuits</vt:lpstr>
      <vt:lpstr> What Do Engineers Do?</vt:lpstr>
      <vt:lpstr>Class Attendance</vt:lpstr>
      <vt:lpstr> What are Employers Looking For?</vt:lpstr>
      <vt:lpstr> What Do Engineers Do?</vt:lpstr>
      <vt:lpstr> General Career Suggestions</vt:lpstr>
      <vt:lpstr>Linearity (Continued)</vt:lpstr>
      <vt:lpstr> Why Do You Need to Understand Circuit Schematics?</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480 Digital Signal Processing</dc:title>
  <dc:creator>Swenson, Jody</dc:creator>
  <cp:lastModifiedBy>Swenson, Jody</cp:lastModifiedBy>
  <cp:revision>577</cp:revision>
  <dcterms:created xsi:type="dcterms:W3CDTF">2016-11-11T21:34:14Z</dcterms:created>
  <dcterms:modified xsi:type="dcterms:W3CDTF">2022-08-20T22:53:07Z</dcterms:modified>
</cp:coreProperties>
</file>